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5.xml" ContentType="application/vnd.openxmlformats-officedocument.theme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6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7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8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9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  <p:sldMasterId id="2147483697" r:id="rId2"/>
    <p:sldMasterId id="2147483708" r:id="rId3"/>
    <p:sldMasterId id="2147483717" r:id="rId4"/>
    <p:sldMasterId id="2147483752" r:id="rId5"/>
    <p:sldMasterId id="2147483764" r:id="rId6"/>
    <p:sldMasterId id="2147483775" r:id="rId7"/>
    <p:sldMasterId id="2147483786" r:id="rId8"/>
    <p:sldMasterId id="2147483798" r:id="rId9"/>
    <p:sldMasterId id="2147483808" r:id="rId10"/>
  </p:sldMasterIdLst>
  <p:notesMasterIdLst>
    <p:notesMasterId r:id="rId15"/>
  </p:notesMasterIdLst>
  <p:handoutMasterIdLst>
    <p:handoutMasterId r:id="rId16"/>
  </p:handoutMasterIdLst>
  <p:sldIdLst>
    <p:sldId id="256" r:id="rId11"/>
    <p:sldId id="440" r:id="rId12"/>
    <p:sldId id="2511" r:id="rId13"/>
    <p:sldId id="2510" r:id="rId14"/>
  </p:sldIdLst>
  <p:sldSz cx="9144000" cy="5143500" type="screen16x9"/>
  <p:notesSz cx="7104063" cy="10234613"/>
  <p:embeddedFontLst>
    <p:embeddedFont>
      <p:font typeface="Verdana" panose="020B060403050404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gerio Aguiar" initials="RA" lastIdx="1" clrIdx="0">
    <p:extLst>
      <p:ext uri="{19B8F6BF-5375-455C-9EA6-DF929625EA0E}">
        <p15:presenceInfo xmlns:p15="http://schemas.microsoft.com/office/powerpoint/2012/main" userId="86fef4cc378c395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6960A"/>
    <a:srgbClr val="FFD243"/>
    <a:srgbClr val="FFEDB3"/>
    <a:srgbClr val="FFD9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8E0EB87-6F86-4DAB-AA45-32A1FB75C8D8}">
  <a:tblStyle styleId="{18E0EB87-6F86-4DAB-AA45-32A1FB75C8D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Estilo Clar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8B1032C-EA38-4F05-BA0D-38AFFFC7BED3}" styleName="Estilo Claro 3 - Ênfase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69C7853C-536D-4A76-A0AE-DD22124D55A5}" styleName="Estilo com Tema 1 - Ênfas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182" autoAdjust="0"/>
    <p:restoredTop sz="94250" autoAdjust="0"/>
  </p:normalViewPr>
  <p:slideViewPr>
    <p:cSldViewPr snapToGrid="0">
      <p:cViewPr varScale="1">
        <p:scale>
          <a:sx n="74" d="100"/>
          <a:sy n="74" d="100"/>
        </p:scale>
        <p:origin x="956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3.xml"/><Relationship Id="rId18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Master" Target="slideMasters/slideMaster10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392AB06-7F4F-44D5-9C13-67435DBE1D52}" type="doc">
      <dgm:prSet loTypeId="urn:microsoft.com/office/officeart/2005/8/layout/defaul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B0DD17B-C869-460A-8412-035031902DC5}">
      <dgm:prSet custT="1"/>
      <dgm:spPr/>
      <dgm:t>
        <a:bodyPr/>
        <a:lstStyle/>
        <a:p>
          <a:r>
            <a:rPr lang="en-US" sz="1400" dirty="0"/>
            <a:t>01 – Python </a:t>
          </a:r>
          <a:r>
            <a:rPr lang="en-US" sz="1400" dirty="0" err="1"/>
            <a:t>Básico</a:t>
          </a:r>
          <a:r>
            <a:rPr lang="en-US" sz="1400" dirty="0"/>
            <a:t> / </a:t>
          </a:r>
          <a:r>
            <a:rPr lang="en-US" sz="1400" dirty="0" err="1"/>
            <a:t>Lógica</a:t>
          </a:r>
          <a:r>
            <a:rPr lang="en-US" sz="1400" dirty="0"/>
            <a:t> de </a:t>
          </a:r>
          <a:r>
            <a:rPr lang="en-US" sz="1400" dirty="0" err="1"/>
            <a:t>Programação</a:t>
          </a:r>
          <a:endParaRPr lang="en-US" sz="1400" dirty="0"/>
        </a:p>
      </dgm:t>
    </dgm:pt>
    <dgm:pt modelId="{00F8A07E-F595-4A47-AB83-0429D97B9776}" type="parTrans" cxnId="{D1371AE7-3183-422B-BD0E-1884C0834EE1}">
      <dgm:prSet/>
      <dgm:spPr/>
      <dgm:t>
        <a:bodyPr/>
        <a:lstStyle/>
        <a:p>
          <a:endParaRPr lang="en-US" sz="1400"/>
        </a:p>
      </dgm:t>
    </dgm:pt>
    <dgm:pt modelId="{30B7B260-5C7F-40EA-AFD3-D77DC0C20D72}" type="sibTrans" cxnId="{D1371AE7-3183-422B-BD0E-1884C0834EE1}">
      <dgm:prSet/>
      <dgm:spPr/>
      <dgm:t>
        <a:bodyPr/>
        <a:lstStyle/>
        <a:p>
          <a:endParaRPr lang="en-US" sz="1400"/>
        </a:p>
      </dgm:t>
    </dgm:pt>
    <dgm:pt modelId="{C180C0DF-CAE2-4BB7-BA29-E3363DD710E7}">
      <dgm:prSet custT="1"/>
      <dgm:spPr/>
      <dgm:t>
        <a:bodyPr/>
        <a:lstStyle/>
        <a:p>
          <a:r>
            <a:rPr lang="en-US" sz="1400" dirty="0"/>
            <a:t>02 – </a:t>
          </a:r>
          <a:r>
            <a:rPr lang="en-US" sz="1400" i="1" dirty="0"/>
            <a:t>Git</a:t>
          </a:r>
          <a:r>
            <a:rPr lang="en-US" sz="1400" dirty="0"/>
            <a:t> / </a:t>
          </a:r>
          <a:r>
            <a:rPr lang="en-US" sz="1400" dirty="0" err="1"/>
            <a:t>Github</a:t>
          </a:r>
          <a:r>
            <a:rPr lang="en-US" sz="1400" dirty="0"/>
            <a:t> </a:t>
          </a:r>
        </a:p>
      </dgm:t>
    </dgm:pt>
    <dgm:pt modelId="{2A76B39B-E797-4A61-B78E-AC622473932D}" type="parTrans" cxnId="{737E8F06-8DD2-4AAF-ACDF-555586E533CA}">
      <dgm:prSet/>
      <dgm:spPr/>
      <dgm:t>
        <a:bodyPr/>
        <a:lstStyle/>
        <a:p>
          <a:endParaRPr lang="en-US" sz="1400"/>
        </a:p>
      </dgm:t>
    </dgm:pt>
    <dgm:pt modelId="{FD19E1D8-7EFD-4D7D-998A-8EB31EF27CF6}" type="sibTrans" cxnId="{737E8F06-8DD2-4AAF-ACDF-555586E533CA}">
      <dgm:prSet/>
      <dgm:spPr/>
      <dgm:t>
        <a:bodyPr/>
        <a:lstStyle/>
        <a:p>
          <a:endParaRPr lang="en-US" sz="1400"/>
        </a:p>
      </dgm:t>
    </dgm:pt>
    <dgm:pt modelId="{265FFD5A-C64B-4C0C-8471-A17AF7F0B089}">
      <dgm:prSet custT="1"/>
      <dgm:spPr/>
      <dgm:t>
        <a:bodyPr/>
        <a:lstStyle/>
        <a:p>
          <a:r>
            <a:rPr lang="en-US" sz="1400" dirty="0"/>
            <a:t>03 –</a:t>
          </a:r>
          <a:r>
            <a:rPr lang="en-US" sz="1400" dirty="0" err="1"/>
            <a:t>Estatística</a:t>
          </a:r>
          <a:r>
            <a:rPr lang="en-US" sz="1400" dirty="0"/>
            <a:t> para </a:t>
          </a:r>
          <a:r>
            <a:rPr lang="en-US" sz="1400" dirty="0" err="1"/>
            <a:t>Ciência</a:t>
          </a:r>
          <a:r>
            <a:rPr lang="en-US" sz="1400" dirty="0"/>
            <a:t> de Dados</a:t>
          </a:r>
        </a:p>
      </dgm:t>
    </dgm:pt>
    <dgm:pt modelId="{C9CE35C7-ED6C-4220-8DDE-1B12A788F273}" type="parTrans" cxnId="{7AD4DD24-6548-4CA5-80FB-AB412890EF02}">
      <dgm:prSet/>
      <dgm:spPr/>
      <dgm:t>
        <a:bodyPr/>
        <a:lstStyle/>
        <a:p>
          <a:endParaRPr lang="en-US" sz="1400"/>
        </a:p>
      </dgm:t>
    </dgm:pt>
    <dgm:pt modelId="{B5FF797F-7C7F-4DFB-A13D-0659C3A2F3A6}" type="sibTrans" cxnId="{7AD4DD24-6548-4CA5-80FB-AB412890EF02}">
      <dgm:prSet/>
      <dgm:spPr/>
      <dgm:t>
        <a:bodyPr/>
        <a:lstStyle/>
        <a:p>
          <a:endParaRPr lang="en-US" sz="1400"/>
        </a:p>
      </dgm:t>
    </dgm:pt>
    <dgm:pt modelId="{D5FDB34E-810C-4676-A98E-54BF4E2ECCDD}">
      <dgm:prSet custT="1"/>
      <dgm:spPr/>
      <dgm:t>
        <a:bodyPr/>
        <a:lstStyle/>
        <a:p>
          <a:r>
            <a:rPr lang="en-US" sz="1400" dirty="0"/>
            <a:t>04 – </a:t>
          </a:r>
          <a:r>
            <a:rPr lang="en-US" sz="1400" dirty="0" err="1"/>
            <a:t>Linguagem</a:t>
          </a:r>
          <a:r>
            <a:rPr lang="en-US" sz="1400" dirty="0"/>
            <a:t> SQL</a:t>
          </a:r>
        </a:p>
      </dgm:t>
    </dgm:pt>
    <dgm:pt modelId="{694CDB2C-F0B6-40B5-92D2-CDCCBD45F630}" type="parTrans" cxnId="{3F31DCCC-C3BE-49B0-98AA-3FED898988F4}">
      <dgm:prSet/>
      <dgm:spPr/>
      <dgm:t>
        <a:bodyPr/>
        <a:lstStyle/>
        <a:p>
          <a:endParaRPr lang="en-US" sz="1400"/>
        </a:p>
      </dgm:t>
    </dgm:pt>
    <dgm:pt modelId="{1BFD7BED-AA25-4E0D-A4A8-D16464C842A0}" type="sibTrans" cxnId="{3F31DCCC-C3BE-49B0-98AA-3FED898988F4}">
      <dgm:prSet/>
      <dgm:spPr/>
      <dgm:t>
        <a:bodyPr/>
        <a:lstStyle/>
        <a:p>
          <a:endParaRPr lang="en-US" sz="1400"/>
        </a:p>
      </dgm:t>
    </dgm:pt>
    <dgm:pt modelId="{FCF1EC46-1966-47D2-B4A8-4D44F0C2BA97}">
      <dgm:prSet custT="1"/>
      <dgm:spPr/>
      <dgm:t>
        <a:bodyPr/>
        <a:lstStyle/>
        <a:p>
          <a:r>
            <a:rPr lang="en-US" sz="1400" dirty="0"/>
            <a:t>05 –  </a:t>
          </a:r>
          <a:r>
            <a:rPr lang="en-US" sz="1400" dirty="0" err="1"/>
            <a:t>Tratamento</a:t>
          </a:r>
          <a:r>
            <a:rPr lang="en-US" sz="1400" dirty="0"/>
            <a:t> de Dados com Python</a:t>
          </a:r>
        </a:p>
      </dgm:t>
    </dgm:pt>
    <dgm:pt modelId="{91D66915-BC24-4777-892E-07DA6993E11F}" type="parTrans" cxnId="{CA29811A-2D30-4F0F-A83A-093553601064}">
      <dgm:prSet/>
      <dgm:spPr/>
      <dgm:t>
        <a:bodyPr/>
        <a:lstStyle/>
        <a:p>
          <a:endParaRPr lang="en-US" sz="1400"/>
        </a:p>
      </dgm:t>
    </dgm:pt>
    <dgm:pt modelId="{AFF39A28-CF16-4D10-B79B-9ABE35EF4899}" type="sibTrans" cxnId="{CA29811A-2D30-4F0F-A83A-093553601064}">
      <dgm:prSet/>
      <dgm:spPr/>
      <dgm:t>
        <a:bodyPr/>
        <a:lstStyle/>
        <a:p>
          <a:endParaRPr lang="en-US" sz="1400"/>
        </a:p>
      </dgm:t>
    </dgm:pt>
    <dgm:pt modelId="{A45BA678-A88A-4AA0-87F7-5328C632B6D3}">
      <dgm:prSet custT="1"/>
      <dgm:spPr/>
      <dgm:t>
        <a:bodyPr/>
        <a:lstStyle/>
        <a:p>
          <a:r>
            <a:rPr lang="en-US" sz="1400" dirty="0"/>
            <a:t>06 - </a:t>
          </a:r>
          <a:r>
            <a:rPr lang="en-US" sz="1400" dirty="0" err="1"/>
            <a:t>Visualização</a:t>
          </a:r>
          <a:r>
            <a:rPr lang="en-US" sz="1400" dirty="0"/>
            <a:t> de Dados com Power</a:t>
          </a:r>
        </a:p>
      </dgm:t>
    </dgm:pt>
    <dgm:pt modelId="{F31D6C51-3D58-44BB-BC67-7EE6B5A21A70}" type="parTrans" cxnId="{182C5921-6B95-497E-991E-BAE5A540956D}">
      <dgm:prSet/>
      <dgm:spPr/>
      <dgm:t>
        <a:bodyPr/>
        <a:lstStyle/>
        <a:p>
          <a:endParaRPr lang="en-US" sz="1400"/>
        </a:p>
      </dgm:t>
    </dgm:pt>
    <dgm:pt modelId="{572F4AEE-081D-4CEE-A030-AA72B61FE207}" type="sibTrans" cxnId="{182C5921-6B95-497E-991E-BAE5A540956D}">
      <dgm:prSet/>
      <dgm:spPr/>
      <dgm:t>
        <a:bodyPr/>
        <a:lstStyle/>
        <a:p>
          <a:endParaRPr lang="en-US" sz="1400"/>
        </a:p>
      </dgm:t>
    </dgm:pt>
    <dgm:pt modelId="{4AE06F6B-6035-4E18-A269-A6DD2708FBE3}">
      <dgm:prSet custT="1"/>
      <dgm:spPr/>
      <dgm:t>
        <a:bodyPr/>
        <a:lstStyle/>
        <a:p>
          <a:r>
            <a:rPr lang="en-US" sz="1400" dirty="0"/>
            <a:t>07 – </a:t>
          </a:r>
          <a:r>
            <a:rPr lang="en-US" sz="1400" dirty="0" err="1"/>
            <a:t>Métodos</a:t>
          </a:r>
          <a:r>
            <a:rPr lang="en-US" sz="1400" dirty="0"/>
            <a:t> </a:t>
          </a:r>
          <a:r>
            <a:rPr lang="en-US" sz="1400" dirty="0" err="1"/>
            <a:t>Ágeis</a:t>
          </a:r>
          <a:endParaRPr lang="en-US" sz="1400" dirty="0"/>
        </a:p>
      </dgm:t>
    </dgm:pt>
    <dgm:pt modelId="{705F3957-CE10-4B79-A2A0-886EB0CC4EFB}" type="parTrans" cxnId="{E5A547D9-9BD1-42E8-BA70-BEA25ECD6666}">
      <dgm:prSet/>
      <dgm:spPr/>
      <dgm:t>
        <a:bodyPr/>
        <a:lstStyle/>
        <a:p>
          <a:endParaRPr lang="en-US" sz="1400"/>
        </a:p>
      </dgm:t>
    </dgm:pt>
    <dgm:pt modelId="{9AE27510-17F1-4C88-B820-EEDC58EDE57A}" type="sibTrans" cxnId="{E5A547D9-9BD1-42E8-BA70-BEA25ECD6666}">
      <dgm:prSet/>
      <dgm:spPr/>
      <dgm:t>
        <a:bodyPr/>
        <a:lstStyle/>
        <a:p>
          <a:endParaRPr lang="en-US" sz="1400"/>
        </a:p>
      </dgm:t>
    </dgm:pt>
    <dgm:pt modelId="{C2BA631C-FE04-411A-A39A-26B59504A1DD}">
      <dgm:prSet custT="1"/>
      <dgm:spPr/>
      <dgm:t>
        <a:bodyPr/>
        <a:lstStyle/>
        <a:p>
          <a:r>
            <a:rPr lang="en-US" sz="1400" dirty="0"/>
            <a:t>08 – </a:t>
          </a:r>
          <a:r>
            <a:rPr lang="en-US" sz="1400" dirty="0" err="1"/>
            <a:t>Aprendizado</a:t>
          </a:r>
          <a:r>
            <a:rPr lang="en-US" sz="1400" dirty="0"/>
            <a:t> de </a:t>
          </a:r>
          <a:r>
            <a:rPr lang="en-US" sz="1400" dirty="0" err="1"/>
            <a:t>Máquina</a:t>
          </a:r>
          <a:r>
            <a:rPr lang="en-US" sz="1400" dirty="0"/>
            <a:t> com Python</a:t>
          </a:r>
        </a:p>
      </dgm:t>
    </dgm:pt>
    <dgm:pt modelId="{2721DD4D-E87A-4E6D-9C8B-D962FF439880}" type="parTrans" cxnId="{BD42C95B-2644-48B3-AA5A-AAB14CD50314}">
      <dgm:prSet/>
      <dgm:spPr/>
      <dgm:t>
        <a:bodyPr/>
        <a:lstStyle/>
        <a:p>
          <a:endParaRPr lang="en-US" sz="1400"/>
        </a:p>
      </dgm:t>
    </dgm:pt>
    <dgm:pt modelId="{7E00E3E2-DC86-4355-99D6-4D593B31D81B}" type="sibTrans" cxnId="{BD42C95B-2644-48B3-AA5A-AAB14CD50314}">
      <dgm:prSet/>
      <dgm:spPr/>
      <dgm:t>
        <a:bodyPr/>
        <a:lstStyle/>
        <a:p>
          <a:endParaRPr lang="en-US" sz="1400"/>
        </a:p>
      </dgm:t>
    </dgm:pt>
    <dgm:pt modelId="{3F38086C-0935-42BC-BD6E-9914C2658F83}" type="pres">
      <dgm:prSet presAssocID="{B392AB06-7F4F-44D5-9C13-67435DBE1D52}" presName="diagram" presStyleCnt="0">
        <dgm:presLayoutVars>
          <dgm:dir/>
          <dgm:resizeHandles val="exact"/>
        </dgm:presLayoutVars>
      </dgm:prSet>
      <dgm:spPr/>
    </dgm:pt>
    <dgm:pt modelId="{C24384EC-A0E5-43D1-BE45-E3BB2E7CBB18}" type="pres">
      <dgm:prSet presAssocID="{1B0DD17B-C869-460A-8412-035031902DC5}" presName="node" presStyleLbl="node1" presStyleIdx="0" presStyleCnt="8">
        <dgm:presLayoutVars>
          <dgm:bulletEnabled val="1"/>
        </dgm:presLayoutVars>
      </dgm:prSet>
      <dgm:spPr/>
    </dgm:pt>
    <dgm:pt modelId="{931D33D7-7F27-4E9B-84E9-BA33C26AD73F}" type="pres">
      <dgm:prSet presAssocID="{30B7B260-5C7F-40EA-AFD3-D77DC0C20D72}" presName="sibTrans" presStyleCnt="0"/>
      <dgm:spPr/>
    </dgm:pt>
    <dgm:pt modelId="{CBFD1CA9-16F5-415E-9B15-3CFFB0631065}" type="pres">
      <dgm:prSet presAssocID="{C180C0DF-CAE2-4BB7-BA29-E3363DD710E7}" presName="node" presStyleLbl="node1" presStyleIdx="1" presStyleCnt="8">
        <dgm:presLayoutVars>
          <dgm:bulletEnabled val="1"/>
        </dgm:presLayoutVars>
      </dgm:prSet>
      <dgm:spPr/>
    </dgm:pt>
    <dgm:pt modelId="{5FDB6BBF-BA25-456D-98D0-1543C9263E41}" type="pres">
      <dgm:prSet presAssocID="{FD19E1D8-7EFD-4D7D-998A-8EB31EF27CF6}" presName="sibTrans" presStyleCnt="0"/>
      <dgm:spPr/>
    </dgm:pt>
    <dgm:pt modelId="{1C04693B-0F01-457A-B658-87BBBC146526}" type="pres">
      <dgm:prSet presAssocID="{265FFD5A-C64B-4C0C-8471-A17AF7F0B089}" presName="node" presStyleLbl="node1" presStyleIdx="2" presStyleCnt="8">
        <dgm:presLayoutVars>
          <dgm:bulletEnabled val="1"/>
        </dgm:presLayoutVars>
      </dgm:prSet>
      <dgm:spPr/>
    </dgm:pt>
    <dgm:pt modelId="{8E33D7A1-8F1A-4E3A-80DA-9AA6D6DBE1D2}" type="pres">
      <dgm:prSet presAssocID="{B5FF797F-7C7F-4DFB-A13D-0659C3A2F3A6}" presName="sibTrans" presStyleCnt="0"/>
      <dgm:spPr/>
    </dgm:pt>
    <dgm:pt modelId="{C3E144F8-5F78-4937-AC19-728DB4922C1E}" type="pres">
      <dgm:prSet presAssocID="{D5FDB34E-810C-4676-A98E-54BF4E2ECCDD}" presName="node" presStyleLbl="node1" presStyleIdx="3" presStyleCnt="8">
        <dgm:presLayoutVars>
          <dgm:bulletEnabled val="1"/>
        </dgm:presLayoutVars>
      </dgm:prSet>
      <dgm:spPr/>
    </dgm:pt>
    <dgm:pt modelId="{BF9E3CA6-0040-4939-8CB9-E9890016F37D}" type="pres">
      <dgm:prSet presAssocID="{1BFD7BED-AA25-4E0D-A4A8-D16464C842A0}" presName="sibTrans" presStyleCnt="0"/>
      <dgm:spPr/>
    </dgm:pt>
    <dgm:pt modelId="{719F9491-E3F5-4814-A528-AB3FB48913E7}" type="pres">
      <dgm:prSet presAssocID="{FCF1EC46-1966-47D2-B4A8-4D44F0C2BA97}" presName="node" presStyleLbl="node1" presStyleIdx="4" presStyleCnt="8">
        <dgm:presLayoutVars>
          <dgm:bulletEnabled val="1"/>
        </dgm:presLayoutVars>
      </dgm:prSet>
      <dgm:spPr/>
    </dgm:pt>
    <dgm:pt modelId="{9DC97429-70FE-4940-8E2D-B11735703A7A}" type="pres">
      <dgm:prSet presAssocID="{AFF39A28-CF16-4D10-B79B-9ABE35EF4899}" presName="sibTrans" presStyleCnt="0"/>
      <dgm:spPr/>
    </dgm:pt>
    <dgm:pt modelId="{62D9F019-5A35-43B8-983E-E59F4187EB5E}" type="pres">
      <dgm:prSet presAssocID="{A45BA678-A88A-4AA0-87F7-5328C632B6D3}" presName="node" presStyleLbl="node1" presStyleIdx="5" presStyleCnt="8">
        <dgm:presLayoutVars>
          <dgm:bulletEnabled val="1"/>
        </dgm:presLayoutVars>
      </dgm:prSet>
      <dgm:spPr/>
    </dgm:pt>
    <dgm:pt modelId="{102BF721-1A0D-49C3-94AB-3B389904E468}" type="pres">
      <dgm:prSet presAssocID="{572F4AEE-081D-4CEE-A030-AA72B61FE207}" presName="sibTrans" presStyleCnt="0"/>
      <dgm:spPr/>
    </dgm:pt>
    <dgm:pt modelId="{140D63ED-EE28-4D07-827B-3A9765019981}" type="pres">
      <dgm:prSet presAssocID="{4AE06F6B-6035-4E18-A269-A6DD2708FBE3}" presName="node" presStyleLbl="node1" presStyleIdx="6" presStyleCnt="8">
        <dgm:presLayoutVars>
          <dgm:bulletEnabled val="1"/>
        </dgm:presLayoutVars>
      </dgm:prSet>
      <dgm:spPr/>
    </dgm:pt>
    <dgm:pt modelId="{414EB141-D89A-4FB2-A362-1B0ADC3C6D94}" type="pres">
      <dgm:prSet presAssocID="{9AE27510-17F1-4C88-B820-EEDC58EDE57A}" presName="sibTrans" presStyleCnt="0"/>
      <dgm:spPr/>
    </dgm:pt>
    <dgm:pt modelId="{314348DF-3A22-47A8-9CF7-53BD439F1D8C}" type="pres">
      <dgm:prSet presAssocID="{C2BA631C-FE04-411A-A39A-26B59504A1DD}" presName="node" presStyleLbl="node1" presStyleIdx="7" presStyleCnt="8">
        <dgm:presLayoutVars>
          <dgm:bulletEnabled val="1"/>
        </dgm:presLayoutVars>
      </dgm:prSet>
      <dgm:spPr/>
    </dgm:pt>
  </dgm:ptLst>
  <dgm:cxnLst>
    <dgm:cxn modelId="{737E8F06-8DD2-4AAF-ACDF-555586E533CA}" srcId="{B392AB06-7F4F-44D5-9C13-67435DBE1D52}" destId="{C180C0DF-CAE2-4BB7-BA29-E3363DD710E7}" srcOrd="1" destOrd="0" parTransId="{2A76B39B-E797-4A61-B78E-AC622473932D}" sibTransId="{FD19E1D8-7EFD-4D7D-998A-8EB31EF27CF6}"/>
    <dgm:cxn modelId="{CA29811A-2D30-4F0F-A83A-093553601064}" srcId="{B392AB06-7F4F-44D5-9C13-67435DBE1D52}" destId="{FCF1EC46-1966-47D2-B4A8-4D44F0C2BA97}" srcOrd="4" destOrd="0" parTransId="{91D66915-BC24-4777-892E-07DA6993E11F}" sibTransId="{AFF39A28-CF16-4D10-B79B-9ABE35EF4899}"/>
    <dgm:cxn modelId="{D749C21E-C57E-4FD3-AA6D-4950B2852FE0}" type="presOf" srcId="{D5FDB34E-810C-4676-A98E-54BF4E2ECCDD}" destId="{C3E144F8-5F78-4937-AC19-728DB4922C1E}" srcOrd="0" destOrd="0" presId="urn:microsoft.com/office/officeart/2005/8/layout/default"/>
    <dgm:cxn modelId="{182C5921-6B95-497E-991E-BAE5A540956D}" srcId="{B392AB06-7F4F-44D5-9C13-67435DBE1D52}" destId="{A45BA678-A88A-4AA0-87F7-5328C632B6D3}" srcOrd="5" destOrd="0" parTransId="{F31D6C51-3D58-44BB-BC67-7EE6B5A21A70}" sibTransId="{572F4AEE-081D-4CEE-A030-AA72B61FE207}"/>
    <dgm:cxn modelId="{7AD4DD24-6548-4CA5-80FB-AB412890EF02}" srcId="{B392AB06-7F4F-44D5-9C13-67435DBE1D52}" destId="{265FFD5A-C64B-4C0C-8471-A17AF7F0B089}" srcOrd="2" destOrd="0" parTransId="{C9CE35C7-ED6C-4220-8DDE-1B12A788F273}" sibTransId="{B5FF797F-7C7F-4DFB-A13D-0659C3A2F3A6}"/>
    <dgm:cxn modelId="{05187828-8D40-4B65-95E7-12582F7D1E3B}" type="presOf" srcId="{1B0DD17B-C869-460A-8412-035031902DC5}" destId="{C24384EC-A0E5-43D1-BE45-E3BB2E7CBB18}" srcOrd="0" destOrd="0" presId="urn:microsoft.com/office/officeart/2005/8/layout/default"/>
    <dgm:cxn modelId="{BD42C95B-2644-48B3-AA5A-AAB14CD50314}" srcId="{B392AB06-7F4F-44D5-9C13-67435DBE1D52}" destId="{C2BA631C-FE04-411A-A39A-26B59504A1DD}" srcOrd="7" destOrd="0" parTransId="{2721DD4D-E87A-4E6D-9C8B-D962FF439880}" sibTransId="{7E00E3E2-DC86-4355-99D6-4D593B31D81B}"/>
    <dgm:cxn modelId="{1379906A-2772-4802-A3B6-8FDD9CE36961}" type="presOf" srcId="{FCF1EC46-1966-47D2-B4A8-4D44F0C2BA97}" destId="{719F9491-E3F5-4814-A528-AB3FB48913E7}" srcOrd="0" destOrd="0" presId="urn:microsoft.com/office/officeart/2005/8/layout/default"/>
    <dgm:cxn modelId="{16BC8E6F-117A-4EB9-B962-6D9454C8E95A}" type="presOf" srcId="{B392AB06-7F4F-44D5-9C13-67435DBE1D52}" destId="{3F38086C-0935-42BC-BD6E-9914C2658F83}" srcOrd="0" destOrd="0" presId="urn:microsoft.com/office/officeart/2005/8/layout/default"/>
    <dgm:cxn modelId="{E271A87A-9BBF-4F50-8A49-A3C5EECC61B2}" type="presOf" srcId="{4AE06F6B-6035-4E18-A269-A6DD2708FBE3}" destId="{140D63ED-EE28-4D07-827B-3A9765019981}" srcOrd="0" destOrd="0" presId="urn:microsoft.com/office/officeart/2005/8/layout/default"/>
    <dgm:cxn modelId="{6000188D-6058-4F9B-ADC0-7B72EB517755}" type="presOf" srcId="{A45BA678-A88A-4AA0-87F7-5328C632B6D3}" destId="{62D9F019-5A35-43B8-983E-E59F4187EB5E}" srcOrd="0" destOrd="0" presId="urn:microsoft.com/office/officeart/2005/8/layout/default"/>
    <dgm:cxn modelId="{3F31DCCC-C3BE-49B0-98AA-3FED898988F4}" srcId="{B392AB06-7F4F-44D5-9C13-67435DBE1D52}" destId="{D5FDB34E-810C-4676-A98E-54BF4E2ECCDD}" srcOrd="3" destOrd="0" parTransId="{694CDB2C-F0B6-40B5-92D2-CDCCBD45F630}" sibTransId="{1BFD7BED-AA25-4E0D-A4A8-D16464C842A0}"/>
    <dgm:cxn modelId="{28364BCF-8EEF-4093-985A-791FA8D6F8F9}" type="presOf" srcId="{C180C0DF-CAE2-4BB7-BA29-E3363DD710E7}" destId="{CBFD1CA9-16F5-415E-9B15-3CFFB0631065}" srcOrd="0" destOrd="0" presId="urn:microsoft.com/office/officeart/2005/8/layout/default"/>
    <dgm:cxn modelId="{E5A547D9-9BD1-42E8-BA70-BEA25ECD6666}" srcId="{B392AB06-7F4F-44D5-9C13-67435DBE1D52}" destId="{4AE06F6B-6035-4E18-A269-A6DD2708FBE3}" srcOrd="6" destOrd="0" parTransId="{705F3957-CE10-4B79-A2A0-886EB0CC4EFB}" sibTransId="{9AE27510-17F1-4C88-B820-EEDC58EDE57A}"/>
    <dgm:cxn modelId="{D1371AE7-3183-422B-BD0E-1884C0834EE1}" srcId="{B392AB06-7F4F-44D5-9C13-67435DBE1D52}" destId="{1B0DD17B-C869-460A-8412-035031902DC5}" srcOrd="0" destOrd="0" parTransId="{00F8A07E-F595-4A47-AB83-0429D97B9776}" sibTransId="{30B7B260-5C7F-40EA-AFD3-D77DC0C20D72}"/>
    <dgm:cxn modelId="{78F1EDF6-4F3C-4D58-8096-2A5E3C6BA521}" type="presOf" srcId="{265FFD5A-C64B-4C0C-8471-A17AF7F0B089}" destId="{1C04693B-0F01-457A-B658-87BBBC146526}" srcOrd="0" destOrd="0" presId="urn:microsoft.com/office/officeart/2005/8/layout/default"/>
    <dgm:cxn modelId="{B0D49AFD-708D-4C00-86B1-67CF0D429719}" type="presOf" srcId="{C2BA631C-FE04-411A-A39A-26B59504A1DD}" destId="{314348DF-3A22-47A8-9CF7-53BD439F1D8C}" srcOrd="0" destOrd="0" presId="urn:microsoft.com/office/officeart/2005/8/layout/default"/>
    <dgm:cxn modelId="{5C9826C1-B256-4CCF-89A0-EA259CBAD5F0}" type="presParOf" srcId="{3F38086C-0935-42BC-BD6E-9914C2658F83}" destId="{C24384EC-A0E5-43D1-BE45-E3BB2E7CBB18}" srcOrd="0" destOrd="0" presId="urn:microsoft.com/office/officeart/2005/8/layout/default"/>
    <dgm:cxn modelId="{E7B6776C-4F53-4903-8B21-330F99413150}" type="presParOf" srcId="{3F38086C-0935-42BC-BD6E-9914C2658F83}" destId="{931D33D7-7F27-4E9B-84E9-BA33C26AD73F}" srcOrd="1" destOrd="0" presId="urn:microsoft.com/office/officeart/2005/8/layout/default"/>
    <dgm:cxn modelId="{0B9EF45C-2EB3-4E78-BF45-A51292E78459}" type="presParOf" srcId="{3F38086C-0935-42BC-BD6E-9914C2658F83}" destId="{CBFD1CA9-16F5-415E-9B15-3CFFB0631065}" srcOrd="2" destOrd="0" presId="urn:microsoft.com/office/officeart/2005/8/layout/default"/>
    <dgm:cxn modelId="{65EC5131-6259-4EB0-A25F-F21C0DF7391C}" type="presParOf" srcId="{3F38086C-0935-42BC-BD6E-9914C2658F83}" destId="{5FDB6BBF-BA25-456D-98D0-1543C9263E41}" srcOrd="3" destOrd="0" presId="urn:microsoft.com/office/officeart/2005/8/layout/default"/>
    <dgm:cxn modelId="{55EC7D05-BACA-424C-988F-252F37639945}" type="presParOf" srcId="{3F38086C-0935-42BC-BD6E-9914C2658F83}" destId="{1C04693B-0F01-457A-B658-87BBBC146526}" srcOrd="4" destOrd="0" presId="urn:microsoft.com/office/officeart/2005/8/layout/default"/>
    <dgm:cxn modelId="{677FEAF2-8994-4054-997E-85217DA1FEA0}" type="presParOf" srcId="{3F38086C-0935-42BC-BD6E-9914C2658F83}" destId="{8E33D7A1-8F1A-4E3A-80DA-9AA6D6DBE1D2}" srcOrd="5" destOrd="0" presId="urn:microsoft.com/office/officeart/2005/8/layout/default"/>
    <dgm:cxn modelId="{B1EB56EB-6498-4B77-94D6-C7A39E72AB4E}" type="presParOf" srcId="{3F38086C-0935-42BC-BD6E-9914C2658F83}" destId="{C3E144F8-5F78-4937-AC19-728DB4922C1E}" srcOrd="6" destOrd="0" presId="urn:microsoft.com/office/officeart/2005/8/layout/default"/>
    <dgm:cxn modelId="{7518A539-AFF8-488A-88A1-D2DB8C809A6E}" type="presParOf" srcId="{3F38086C-0935-42BC-BD6E-9914C2658F83}" destId="{BF9E3CA6-0040-4939-8CB9-E9890016F37D}" srcOrd="7" destOrd="0" presId="urn:microsoft.com/office/officeart/2005/8/layout/default"/>
    <dgm:cxn modelId="{FBEC3656-2768-445C-93F3-18BC34E13D97}" type="presParOf" srcId="{3F38086C-0935-42BC-BD6E-9914C2658F83}" destId="{719F9491-E3F5-4814-A528-AB3FB48913E7}" srcOrd="8" destOrd="0" presId="urn:microsoft.com/office/officeart/2005/8/layout/default"/>
    <dgm:cxn modelId="{7A9B75C0-036C-4A94-9FBC-C73F6ED53240}" type="presParOf" srcId="{3F38086C-0935-42BC-BD6E-9914C2658F83}" destId="{9DC97429-70FE-4940-8E2D-B11735703A7A}" srcOrd="9" destOrd="0" presId="urn:microsoft.com/office/officeart/2005/8/layout/default"/>
    <dgm:cxn modelId="{8657F504-A2FB-40D1-BAFD-73A7D10EA248}" type="presParOf" srcId="{3F38086C-0935-42BC-BD6E-9914C2658F83}" destId="{62D9F019-5A35-43B8-983E-E59F4187EB5E}" srcOrd="10" destOrd="0" presId="urn:microsoft.com/office/officeart/2005/8/layout/default"/>
    <dgm:cxn modelId="{0D5AEC27-7F19-4F3F-AD42-BFAE6222010F}" type="presParOf" srcId="{3F38086C-0935-42BC-BD6E-9914C2658F83}" destId="{102BF721-1A0D-49C3-94AB-3B389904E468}" srcOrd="11" destOrd="0" presId="urn:microsoft.com/office/officeart/2005/8/layout/default"/>
    <dgm:cxn modelId="{FF8898FE-E67A-4D92-A5A7-327D2F98F4C5}" type="presParOf" srcId="{3F38086C-0935-42BC-BD6E-9914C2658F83}" destId="{140D63ED-EE28-4D07-827B-3A9765019981}" srcOrd="12" destOrd="0" presId="urn:microsoft.com/office/officeart/2005/8/layout/default"/>
    <dgm:cxn modelId="{014342B4-D60E-4965-97EA-FEA48A371CCD}" type="presParOf" srcId="{3F38086C-0935-42BC-BD6E-9914C2658F83}" destId="{414EB141-D89A-4FB2-A362-1B0ADC3C6D94}" srcOrd="13" destOrd="0" presId="urn:microsoft.com/office/officeart/2005/8/layout/default"/>
    <dgm:cxn modelId="{39AA436E-9431-482F-A99F-85A683D48DFE}" type="presParOf" srcId="{3F38086C-0935-42BC-BD6E-9914C2658F83}" destId="{314348DF-3A22-47A8-9CF7-53BD439F1D8C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392AB06-7F4F-44D5-9C13-67435DBE1D52}" type="doc">
      <dgm:prSet loTypeId="urn:microsoft.com/office/officeart/2005/8/layout/default" loCatId="list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1B0DD17B-C869-460A-8412-035031902DC5}">
      <dgm:prSet custT="1"/>
      <dgm:spPr/>
      <dgm:t>
        <a:bodyPr/>
        <a:lstStyle/>
        <a:p>
          <a:r>
            <a:rPr lang="en-US" sz="1400"/>
            <a:t>01 - Conceitos iniciais</a:t>
          </a:r>
        </a:p>
      </dgm:t>
    </dgm:pt>
    <dgm:pt modelId="{00F8A07E-F595-4A47-AB83-0429D97B9776}" type="parTrans" cxnId="{D1371AE7-3183-422B-BD0E-1884C0834EE1}">
      <dgm:prSet/>
      <dgm:spPr/>
      <dgm:t>
        <a:bodyPr/>
        <a:lstStyle/>
        <a:p>
          <a:endParaRPr lang="en-US" sz="1400"/>
        </a:p>
      </dgm:t>
    </dgm:pt>
    <dgm:pt modelId="{30B7B260-5C7F-40EA-AFD3-D77DC0C20D72}" type="sibTrans" cxnId="{D1371AE7-3183-422B-BD0E-1884C0834EE1}">
      <dgm:prSet/>
      <dgm:spPr/>
      <dgm:t>
        <a:bodyPr/>
        <a:lstStyle/>
        <a:p>
          <a:endParaRPr lang="en-US" sz="1400"/>
        </a:p>
      </dgm:t>
    </dgm:pt>
    <dgm:pt modelId="{C180C0DF-CAE2-4BB7-BA29-E3363DD710E7}">
      <dgm:prSet custT="1"/>
      <dgm:spPr/>
      <dgm:t>
        <a:bodyPr/>
        <a:lstStyle/>
        <a:p>
          <a:r>
            <a:rPr lang="en-US" sz="1400" dirty="0"/>
            <a:t>02 – </a:t>
          </a:r>
          <a:r>
            <a:rPr lang="en-US" sz="1400" dirty="0" err="1"/>
            <a:t>Variáveis</a:t>
          </a:r>
          <a:endParaRPr lang="en-US" sz="1400" dirty="0"/>
        </a:p>
      </dgm:t>
    </dgm:pt>
    <dgm:pt modelId="{2A76B39B-E797-4A61-B78E-AC622473932D}" type="parTrans" cxnId="{737E8F06-8DD2-4AAF-ACDF-555586E533CA}">
      <dgm:prSet/>
      <dgm:spPr/>
      <dgm:t>
        <a:bodyPr/>
        <a:lstStyle/>
        <a:p>
          <a:endParaRPr lang="en-US" sz="1400"/>
        </a:p>
      </dgm:t>
    </dgm:pt>
    <dgm:pt modelId="{FD19E1D8-7EFD-4D7D-998A-8EB31EF27CF6}" type="sibTrans" cxnId="{737E8F06-8DD2-4AAF-ACDF-555586E533CA}">
      <dgm:prSet/>
      <dgm:spPr/>
      <dgm:t>
        <a:bodyPr/>
        <a:lstStyle/>
        <a:p>
          <a:endParaRPr lang="en-US" sz="1400"/>
        </a:p>
      </dgm:t>
    </dgm:pt>
    <dgm:pt modelId="{265FFD5A-C64B-4C0C-8471-A17AF7F0B089}">
      <dgm:prSet custT="1"/>
      <dgm:spPr/>
      <dgm:t>
        <a:bodyPr/>
        <a:lstStyle/>
        <a:p>
          <a:r>
            <a:rPr lang="en-US" sz="1400" dirty="0"/>
            <a:t>03 - </a:t>
          </a:r>
          <a:r>
            <a:rPr lang="en-US" sz="1400" dirty="0" err="1"/>
            <a:t>Estrututas</a:t>
          </a:r>
          <a:r>
            <a:rPr lang="en-US" sz="1400" dirty="0"/>
            <a:t> de Dados</a:t>
          </a:r>
        </a:p>
      </dgm:t>
    </dgm:pt>
    <dgm:pt modelId="{C9CE35C7-ED6C-4220-8DDE-1B12A788F273}" type="parTrans" cxnId="{7AD4DD24-6548-4CA5-80FB-AB412890EF02}">
      <dgm:prSet/>
      <dgm:spPr/>
      <dgm:t>
        <a:bodyPr/>
        <a:lstStyle/>
        <a:p>
          <a:endParaRPr lang="en-US" sz="1400"/>
        </a:p>
      </dgm:t>
    </dgm:pt>
    <dgm:pt modelId="{B5FF797F-7C7F-4DFB-A13D-0659C3A2F3A6}" type="sibTrans" cxnId="{7AD4DD24-6548-4CA5-80FB-AB412890EF02}">
      <dgm:prSet/>
      <dgm:spPr/>
      <dgm:t>
        <a:bodyPr/>
        <a:lstStyle/>
        <a:p>
          <a:endParaRPr lang="en-US" sz="1400"/>
        </a:p>
      </dgm:t>
    </dgm:pt>
    <dgm:pt modelId="{D5FDB34E-810C-4676-A98E-54BF4E2ECCDD}">
      <dgm:prSet custT="1"/>
      <dgm:spPr/>
      <dgm:t>
        <a:bodyPr/>
        <a:lstStyle/>
        <a:p>
          <a:r>
            <a:rPr lang="en-US" sz="1400" dirty="0"/>
            <a:t>04 – </a:t>
          </a:r>
          <a:r>
            <a:rPr lang="en-US" sz="1400" dirty="0" err="1"/>
            <a:t>Comandos</a:t>
          </a:r>
          <a:r>
            <a:rPr lang="en-US" sz="1400" dirty="0"/>
            <a:t> </a:t>
          </a:r>
          <a:r>
            <a:rPr lang="en-US" sz="1400" dirty="0" err="1"/>
            <a:t>Imperativos</a:t>
          </a:r>
          <a:endParaRPr lang="en-US" sz="1400" dirty="0"/>
        </a:p>
      </dgm:t>
    </dgm:pt>
    <dgm:pt modelId="{694CDB2C-F0B6-40B5-92D2-CDCCBD45F630}" type="parTrans" cxnId="{3F31DCCC-C3BE-49B0-98AA-3FED898988F4}">
      <dgm:prSet/>
      <dgm:spPr/>
      <dgm:t>
        <a:bodyPr/>
        <a:lstStyle/>
        <a:p>
          <a:endParaRPr lang="en-US" sz="1400"/>
        </a:p>
      </dgm:t>
    </dgm:pt>
    <dgm:pt modelId="{1BFD7BED-AA25-4E0D-A4A8-D16464C842A0}" type="sibTrans" cxnId="{3F31DCCC-C3BE-49B0-98AA-3FED898988F4}">
      <dgm:prSet/>
      <dgm:spPr/>
      <dgm:t>
        <a:bodyPr/>
        <a:lstStyle/>
        <a:p>
          <a:endParaRPr lang="en-US" sz="1400"/>
        </a:p>
      </dgm:t>
    </dgm:pt>
    <dgm:pt modelId="{FCF1EC46-1966-47D2-B4A8-4D44F0C2BA97}">
      <dgm:prSet custT="1"/>
      <dgm:spPr/>
      <dgm:t>
        <a:bodyPr/>
        <a:lstStyle/>
        <a:p>
          <a:r>
            <a:rPr lang="en-US" sz="1400" dirty="0"/>
            <a:t>05 – </a:t>
          </a:r>
          <a:r>
            <a:rPr lang="en-US" sz="1400" dirty="0" err="1"/>
            <a:t>Tratamento</a:t>
          </a:r>
          <a:r>
            <a:rPr lang="en-US" sz="1400" dirty="0"/>
            <a:t> de </a:t>
          </a:r>
          <a:r>
            <a:rPr lang="en-US" sz="1400" dirty="0" err="1"/>
            <a:t>Texto</a:t>
          </a:r>
          <a:endParaRPr lang="en-US" sz="1400" dirty="0"/>
        </a:p>
      </dgm:t>
    </dgm:pt>
    <dgm:pt modelId="{91D66915-BC24-4777-892E-07DA6993E11F}" type="parTrans" cxnId="{CA29811A-2D30-4F0F-A83A-093553601064}">
      <dgm:prSet/>
      <dgm:spPr/>
      <dgm:t>
        <a:bodyPr/>
        <a:lstStyle/>
        <a:p>
          <a:endParaRPr lang="en-US" sz="1400"/>
        </a:p>
      </dgm:t>
    </dgm:pt>
    <dgm:pt modelId="{AFF39A28-CF16-4D10-B79B-9ABE35EF4899}" type="sibTrans" cxnId="{CA29811A-2D30-4F0F-A83A-093553601064}">
      <dgm:prSet/>
      <dgm:spPr/>
      <dgm:t>
        <a:bodyPr/>
        <a:lstStyle/>
        <a:p>
          <a:endParaRPr lang="en-US" sz="1400"/>
        </a:p>
      </dgm:t>
    </dgm:pt>
    <dgm:pt modelId="{A45BA678-A88A-4AA0-87F7-5328C632B6D3}">
      <dgm:prSet custT="1"/>
      <dgm:spPr/>
      <dgm:t>
        <a:bodyPr/>
        <a:lstStyle/>
        <a:p>
          <a:r>
            <a:rPr lang="en-US" sz="1400" dirty="0"/>
            <a:t>06 – </a:t>
          </a:r>
          <a:r>
            <a:rPr lang="en-US" sz="1400" dirty="0" err="1"/>
            <a:t>Estruturas</a:t>
          </a:r>
          <a:r>
            <a:rPr lang="en-US" sz="1400" dirty="0"/>
            <a:t> </a:t>
          </a:r>
          <a:r>
            <a:rPr lang="en-US" sz="1400" dirty="0" err="1"/>
            <a:t>Condicionais</a:t>
          </a:r>
          <a:endParaRPr lang="en-US" sz="1400" dirty="0"/>
        </a:p>
      </dgm:t>
    </dgm:pt>
    <dgm:pt modelId="{F31D6C51-3D58-44BB-BC67-7EE6B5A21A70}" type="parTrans" cxnId="{182C5921-6B95-497E-991E-BAE5A540956D}">
      <dgm:prSet/>
      <dgm:spPr/>
      <dgm:t>
        <a:bodyPr/>
        <a:lstStyle/>
        <a:p>
          <a:endParaRPr lang="en-US" sz="1400"/>
        </a:p>
      </dgm:t>
    </dgm:pt>
    <dgm:pt modelId="{572F4AEE-081D-4CEE-A030-AA72B61FE207}" type="sibTrans" cxnId="{182C5921-6B95-497E-991E-BAE5A540956D}">
      <dgm:prSet/>
      <dgm:spPr/>
      <dgm:t>
        <a:bodyPr/>
        <a:lstStyle/>
        <a:p>
          <a:endParaRPr lang="en-US" sz="1400"/>
        </a:p>
      </dgm:t>
    </dgm:pt>
    <dgm:pt modelId="{4AE06F6B-6035-4E18-A269-A6DD2708FBE3}">
      <dgm:prSet custT="1"/>
      <dgm:spPr/>
      <dgm:t>
        <a:bodyPr/>
        <a:lstStyle/>
        <a:p>
          <a:r>
            <a:rPr lang="en-US" sz="1400" dirty="0"/>
            <a:t>07 – </a:t>
          </a:r>
          <a:r>
            <a:rPr lang="en-US" sz="1400" dirty="0" err="1"/>
            <a:t>Estruturas</a:t>
          </a:r>
          <a:r>
            <a:rPr lang="en-US" sz="1400" dirty="0"/>
            <a:t> de </a:t>
          </a:r>
          <a:r>
            <a:rPr lang="en-US" sz="1400" dirty="0" err="1"/>
            <a:t>Repetição</a:t>
          </a:r>
          <a:endParaRPr lang="en-US" sz="1400" dirty="0"/>
        </a:p>
      </dgm:t>
    </dgm:pt>
    <dgm:pt modelId="{705F3957-CE10-4B79-A2A0-886EB0CC4EFB}" type="parTrans" cxnId="{E5A547D9-9BD1-42E8-BA70-BEA25ECD6666}">
      <dgm:prSet/>
      <dgm:spPr/>
      <dgm:t>
        <a:bodyPr/>
        <a:lstStyle/>
        <a:p>
          <a:endParaRPr lang="en-US" sz="1400"/>
        </a:p>
      </dgm:t>
    </dgm:pt>
    <dgm:pt modelId="{9AE27510-17F1-4C88-B820-EEDC58EDE57A}" type="sibTrans" cxnId="{E5A547D9-9BD1-42E8-BA70-BEA25ECD6666}">
      <dgm:prSet/>
      <dgm:spPr/>
      <dgm:t>
        <a:bodyPr/>
        <a:lstStyle/>
        <a:p>
          <a:endParaRPr lang="en-US" sz="1400"/>
        </a:p>
      </dgm:t>
    </dgm:pt>
    <dgm:pt modelId="{C2BA631C-FE04-411A-A39A-26B59504A1DD}">
      <dgm:prSet custT="1"/>
      <dgm:spPr/>
      <dgm:t>
        <a:bodyPr/>
        <a:lstStyle/>
        <a:p>
          <a:r>
            <a:rPr lang="en-US" sz="1400" dirty="0"/>
            <a:t>08 – </a:t>
          </a:r>
          <a:r>
            <a:rPr lang="en-US" sz="1400" dirty="0" err="1"/>
            <a:t>Funções</a:t>
          </a:r>
          <a:r>
            <a:rPr lang="en-US" sz="1400" dirty="0"/>
            <a:t> e </a:t>
          </a:r>
          <a:r>
            <a:rPr lang="en-US" sz="1400" dirty="0" err="1"/>
            <a:t>Pacotes</a:t>
          </a:r>
          <a:endParaRPr lang="en-US" sz="1400" dirty="0"/>
        </a:p>
      </dgm:t>
    </dgm:pt>
    <dgm:pt modelId="{2721DD4D-E87A-4E6D-9C8B-D962FF439880}" type="parTrans" cxnId="{BD42C95B-2644-48B3-AA5A-AAB14CD50314}">
      <dgm:prSet/>
      <dgm:spPr/>
      <dgm:t>
        <a:bodyPr/>
        <a:lstStyle/>
        <a:p>
          <a:endParaRPr lang="en-US" sz="1400"/>
        </a:p>
      </dgm:t>
    </dgm:pt>
    <dgm:pt modelId="{7E00E3E2-DC86-4355-99D6-4D593B31D81B}" type="sibTrans" cxnId="{BD42C95B-2644-48B3-AA5A-AAB14CD50314}">
      <dgm:prSet/>
      <dgm:spPr/>
      <dgm:t>
        <a:bodyPr/>
        <a:lstStyle/>
        <a:p>
          <a:endParaRPr lang="en-US" sz="1400"/>
        </a:p>
      </dgm:t>
    </dgm:pt>
    <dgm:pt modelId="{6DC1B63E-84E4-4351-820E-3923A2AED0D6}">
      <dgm:prSet/>
      <dgm:spPr/>
      <dgm:t>
        <a:bodyPr/>
        <a:lstStyle/>
        <a:p>
          <a:r>
            <a:rPr lang="en-US" dirty="0"/>
            <a:t>09 – </a:t>
          </a:r>
          <a:r>
            <a:rPr lang="en-US" dirty="0" err="1"/>
            <a:t>Programaçãoi</a:t>
          </a:r>
          <a:r>
            <a:rPr lang="en-US" dirty="0"/>
            <a:t> </a:t>
          </a:r>
          <a:r>
            <a:rPr lang="en-US" dirty="0" err="1"/>
            <a:t>Orientada</a:t>
          </a:r>
          <a:r>
            <a:rPr lang="en-US" dirty="0"/>
            <a:t> a </a:t>
          </a:r>
          <a:r>
            <a:rPr lang="en-US" dirty="0" err="1"/>
            <a:t>Objetos</a:t>
          </a:r>
          <a:endParaRPr lang="en-US" dirty="0"/>
        </a:p>
      </dgm:t>
    </dgm:pt>
    <dgm:pt modelId="{4EEA4744-4AB3-48BC-9646-39EEEA6AB3DD}" type="parTrans" cxnId="{7ACD06F8-D6D0-4D32-8B24-40B117332D17}">
      <dgm:prSet/>
      <dgm:spPr/>
      <dgm:t>
        <a:bodyPr/>
        <a:lstStyle/>
        <a:p>
          <a:endParaRPr lang="pt-BR"/>
        </a:p>
      </dgm:t>
    </dgm:pt>
    <dgm:pt modelId="{6AEF0CF4-C350-41E4-85A8-CA7E69B52BAF}" type="sibTrans" cxnId="{7ACD06F8-D6D0-4D32-8B24-40B117332D17}">
      <dgm:prSet/>
      <dgm:spPr/>
      <dgm:t>
        <a:bodyPr/>
        <a:lstStyle/>
        <a:p>
          <a:endParaRPr lang="pt-BR"/>
        </a:p>
      </dgm:t>
    </dgm:pt>
    <dgm:pt modelId="{42E61700-A2AB-4444-9AA9-6B4AD0693939}">
      <dgm:prSet custT="1"/>
      <dgm:spPr/>
      <dgm:t>
        <a:bodyPr/>
        <a:lstStyle/>
        <a:p>
          <a:r>
            <a:rPr lang="en-US" sz="1400" dirty="0" err="1"/>
            <a:t>Exercícios</a:t>
          </a:r>
          <a:r>
            <a:rPr lang="en-US" sz="1400" dirty="0"/>
            <a:t> - </a:t>
          </a:r>
          <a:r>
            <a:rPr lang="en-US" sz="1400" dirty="0" err="1"/>
            <a:t>Muitos</a:t>
          </a:r>
          <a:r>
            <a:rPr lang="en-US" sz="1400" dirty="0"/>
            <a:t> </a:t>
          </a:r>
          <a:r>
            <a:rPr lang="en-US" sz="1400" dirty="0" err="1"/>
            <a:t>Exercícios</a:t>
          </a:r>
          <a:endParaRPr lang="en-US" sz="1400" dirty="0"/>
        </a:p>
      </dgm:t>
    </dgm:pt>
    <dgm:pt modelId="{AD046F87-D910-40F1-B93F-04B336FB4781}" type="sibTrans" cxnId="{A7124F0A-9A69-46E2-9372-01DB3D5F8C20}">
      <dgm:prSet/>
      <dgm:spPr/>
      <dgm:t>
        <a:bodyPr/>
        <a:lstStyle/>
        <a:p>
          <a:endParaRPr lang="en-US" sz="1400"/>
        </a:p>
      </dgm:t>
    </dgm:pt>
    <dgm:pt modelId="{9A4FBB8B-BA34-4292-ADAE-5F5CC2E18ADA}" type="parTrans" cxnId="{A7124F0A-9A69-46E2-9372-01DB3D5F8C20}">
      <dgm:prSet/>
      <dgm:spPr/>
      <dgm:t>
        <a:bodyPr/>
        <a:lstStyle/>
        <a:p>
          <a:endParaRPr lang="en-US" sz="1400"/>
        </a:p>
      </dgm:t>
    </dgm:pt>
    <dgm:pt modelId="{3F38086C-0935-42BC-BD6E-9914C2658F83}" type="pres">
      <dgm:prSet presAssocID="{B392AB06-7F4F-44D5-9C13-67435DBE1D52}" presName="diagram" presStyleCnt="0">
        <dgm:presLayoutVars>
          <dgm:dir/>
          <dgm:resizeHandles val="exact"/>
        </dgm:presLayoutVars>
      </dgm:prSet>
      <dgm:spPr/>
    </dgm:pt>
    <dgm:pt modelId="{C24384EC-A0E5-43D1-BE45-E3BB2E7CBB18}" type="pres">
      <dgm:prSet presAssocID="{1B0DD17B-C869-460A-8412-035031902DC5}" presName="node" presStyleLbl="node1" presStyleIdx="0" presStyleCnt="10">
        <dgm:presLayoutVars>
          <dgm:bulletEnabled val="1"/>
        </dgm:presLayoutVars>
      </dgm:prSet>
      <dgm:spPr/>
    </dgm:pt>
    <dgm:pt modelId="{931D33D7-7F27-4E9B-84E9-BA33C26AD73F}" type="pres">
      <dgm:prSet presAssocID="{30B7B260-5C7F-40EA-AFD3-D77DC0C20D72}" presName="sibTrans" presStyleCnt="0"/>
      <dgm:spPr/>
    </dgm:pt>
    <dgm:pt modelId="{CBFD1CA9-16F5-415E-9B15-3CFFB0631065}" type="pres">
      <dgm:prSet presAssocID="{C180C0DF-CAE2-4BB7-BA29-E3363DD710E7}" presName="node" presStyleLbl="node1" presStyleIdx="1" presStyleCnt="10">
        <dgm:presLayoutVars>
          <dgm:bulletEnabled val="1"/>
        </dgm:presLayoutVars>
      </dgm:prSet>
      <dgm:spPr/>
    </dgm:pt>
    <dgm:pt modelId="{5FDB6BBF-BA25-456D-98D0-1543C9263E41}" type="pres">
      <dgm:prSet presAssocID="{FD19E1D8-7EFD-4D7D-998A-8EB31EF27CF6}" presName="sibTrans" presStyleCnt="0"/>
      <dgm:spPr/>
    </dgm:pt>
    <dgm:pt modelId="{1C04693B-0F01-457A-B658-87BBBC146526}" type="pres">
      <dgm:prSet presAssocID="{265FFD5A-C64B-4C0C-8471-A17AF7F0B089}" presName="node" presStyleLbl="node1" presStyleIdx="2" presStyleCnt="10">
        <dgm:presLayoutVars>
          <dgm:bulletEnabled val="1"/>
        </dgm:presLayoutVars>
      </dgm:prSet>
      <dgm:spPr/>
    </dgm:pt>
    <dgm:pt modelId="{8E33D7A1-8F1A-4E3A-80DA-9AA6D6DBE1D2}" type="pres">
      <dgm:prSet presAssocID="{B5FF797F-7C7F-4DFB-A13D-0659C3A2F3A6}" presName="sibTrans" presStyleCnt="0"/>
      <dgm:spPr/>
    </dgm:pt>
    <dgm:pt modelId="{C3E144F8-5F78-4937-AC19-728DB4922C1E}" type="pres">
      <dgm:prSet presAssocID="{D5FDB34E-810C-4676-A98E-54BF4E2ECCDD}" presName="node" presStyleLbl="node1" presStyleIdx="3" presStyleCnt="10">
        <dgm:presLayoutVars>
          <dgm:bulletEnabled val="1"/>
        </dgm:presLayoutVars>
      </dgm:prSet>
      <dgm:spPr/>
    </dgm:pt>
    <dgm:pt modelId="{BF9E3CA6-0040-4939-8CB9-E9890016F37D}" type="pres">
      <dgm:prSet presAssocID="{1BFD7BED-AA25-4E0D-A4A8-D16464C842A0}" presName="sibTrans" presStyleCnt="0"/>
      <dgm:spPr/>
    </dgm:pt>
    <dgm:pt modelId="{719F9491-E3F5-4814-A528-AB3FB48913E7}" type="pres">
      <dgm:prSet presAssocID="{FCF1EC46-1966-47D2-B4A8-4D44F0C2BA97}" presName="node" presStyleLbl="node1" presStyleIdx="4" presStyleCnt="10">
        <dgm:presLayoutVars>
          <dgm:bulletEnabled val="1"/>
        </dgm:presLayoutVars>
      </dgm:prSet>
      <dgm:spPr/>
    </dgm:pt>
    <dgm:pt modelId="{9DC97429-70FE-4940-8E2D-B11735703A7A}" type="pres">
      <dgm:prSet presAssocID="{AFF39A28-CF16-4D10-B79B-9ABE35EF4899}" presName="sibTrans" presStyleCnt="0"/>
      <dgm:spPr/>
    </dgm:pt>
    <dgm:pt modelId="{62D9F019-5A35-43B8-983E-E59F4187EB5E}" type="pres">
      <dgm:prSet presAssocID="{A45BA678-A88A-4AA0-87F7-5328C632B6D3}" presName="node" presStyleLbl="node1" presStyleIdx="5" presStyleCnt="10" custLinFactX="-6655" custLinFactNeighborX="-100000" custLinFactNeighborY="-8354">
        <dgm:presLayoutVars>
          <dgm:bulletEnabled val="1"/>
        </dgm:presLayoutVars>
      </dgm:prSet>
      <dgm:spPr/>
    </dgm:pt>
    <dgm:pt modelId="{102BF721-1A0D-49C3-94AB-3B389904E468}" type="pres">
      <dgm:prSet presAssocID="{572F4AEE-081D-4CEE-A030-AA72B61FE207}" presName="sibTrans" presStyleCnt="0"/>
      <dgm:spPr/>
    </dgm:pt>
    <dgm:pt modelId="{140D63ED-EE28-4D07-827B-3A9765019981}" type="pres">
      <dgm:prSet presAssocID="{4AE06F6B-6035-4E18-A269-A6DD2708FBE3}" presName="node" presStyleLbl="node1" presStyleIdx="6" presStyleCnt="10" custLinFactX="-5263" custLinFactNeighborX="-100000" custLinFactNeighborY="-5569">
        <dgm:presLayoutVars>
          <dgm:bulletEnabled val="1"/>
        </dgm:presLayoutVars>
      </dgm:prSet>
      <dgm:spPr/>
    </dgm:pt>
    <dgm:pt modelId="{414EB141-D89A-4FB2-A362-1B0ADC3C6D94}" type="pres">
      <dgm:prSet presAssocID="{9AE27510-17F1-4C88-B820-EEDC58EDE57A}" presName="sibTrans" presStyleCnt="0"/>
      <dgm:spPr/>
    </dgm:pt>
    <dgm:pt modelId="{314348DF-3A22-47A8-9CF7-53BD439F1D8C}" type="pres">
      <dgm:prSet presAssocID="{C2BA631C-FE04-411A-A39A-26B59504A1DD}" presName="node" presStyleLbl="node1" presStyleIdx="7" presStyleCnt="10" custLinFactX="-7281" custLinFactNeighborX="-100000" custLinFactNeighborY="-10675">
        <dgm:presLayoutVars>
          <dgm:bulletEnabled val="1"/>
        </dgm:presLayoutVars>
      </dgm:prSet>
      <dgm:spPr/>
    </dgm:pt>
    <dgm:pt modelId="{D3799EE3-F974-4FB5-B353-A37CDAEF25ED}" type="pres">
      <dgm:prSet presAssocID="{7E00E3E2-DC86-4355-99D6-4D593B31D81B}" presName="sibTrans" presStyleCnt="0"/>
      <dgm:spPr/>
    </dgm:pt>
    <dgm:pt modelId="{93E0CEF6-44CA-46A2-BA7C-9BE8C03D4C10}" type="pres">
      <dgm:prSet presAssocID="{42E61700-A2AB-4444-9AA9-6B4AD0693939}" presName="node" presStyleLbl="node1" presStyleIdx="8" presStyleCnt="10" custScaleX="436138" custLinFactNeighborX="38349" custLinFactNeighborY="-2809">
        <dgm:presLayoutVars>
          <dgm:bulletEnabled val="1"/>
        </dgm:presLayoutVars>
      </dgm:prSet>
      <dgm:spPr/>
    </dgm:pt>
    <dgm:pt modelId="{19B81001-AAE7-48A2-B411-1ACFBE987B03}" type="pres">
      <dgm:prSet presAssocID="{AD046F87-D910-40F1-B93F-04B336FB4781}" presName="sibTrans" presStyleCnt="0"/>
      <dgm:spPr/>
    </dgm:pt>
    <dgm:pt modelId="{D7E50E94-F020-4741-9E1B-F18F6F3FEB46}" type="pres">
      <dgm:prSet presAssocID="{6DC1B63E-84E4-4351-820E-3923A2AED0D6}" presName="node" presStyleLbl="node1" presStyleIdx="9" presStyleCnt="10" custLinFactX="-8241" custLinFactY="-20207" custLinFactNeighborX="-100000" custLinFactNeighborY="-100000">
        <dgm:presLayoutVars>
          <dgm:bulletEnabled val="1"/>
        </dgm:presLayoutVars>
      </dgm:prSet>
      <dgm:spPr/>
    </dgm:pt>
  </dgm:ptLst>
  <dgm:cxnLst>
    <dgm:cxn modelId="{737E8F06-8DD2-4AAF-ACDF-555586E533CA}" srcId="{B392AB06-7F4F-44D5-9C13-67435DBE1D52}" destId="{C180C0DF-CAE2-4BB7-BA29-E3363DD710E7}" srcOrd="1" destOrd="0" parTransId="{2A76B39B-E797-4A61-B78E-AC622473932D}" sibTransId="{FD19E1D8-7EFD-4D7D-998A-8EB31EF27CF6}"/>
    <dgm:cxn modelId="{A7124F0A-9A69-46E2-9372-01DB3D5F8C20}" srcId="{B392AB06-7F4F-44D5-9C13-67435DBE1D52}" destId="{42E61700-A2AB-4444-9AA9-6B4AD0693939}" srcOrd="8" destOrd="0" parTransId="{9A4FBB8B-BA34-4292-ADAE-5F5CC2E18ADA}" sibTransId="{AD046F87-D910-40F1-B93F-04B336FB4781}"/>
    <dgm:cxn modelId="{CA29811A-2D30-4F0F-A83A-093553601064}" srcId="{B392AB06-7F4F-44D5-9C13-67435DBE1D52}" destId="{FCF1EC46-1966-47D2-B4A8-4D44F0C2BA97}" srcOrd="4" destOrd="0" parTransId="{91D66915-BC24-4777-892E-07DA6993E11F}" sibTransId="{AFF39A28-CF16-4D10-B79B-9ABE35EF4899}"/>
    <dgm:cxn modelId="{D749C21E-C57E-4FD3-AA6D-4950B2852FE0}" type="presOf" srcId="{D5FDB34E-810C-4676-A98E-54BF4E2ECCDD}" destId="{C3E144F8-5F78-4937-AC19-728DB4922C1E}" srcOrd="0" destOrd="0" presId="urn:microsoft.com/office/officeart/2005/8/layout/default"/>
    <dgm:cxn modelId="{182C5921-6B95-497E-991E-BAE5A540956D}" srcId="{B392AB06-7F4F-44D5-9C13-67435DBE1D52}" destId="{A45BA678-A88A-4AA0-87F7-5328C632B6D3}" srcOrd="5" destOrd="0" parTransId="{F31D6C51-3D58-44BB-BC67-7EE6B5A21A70}" sibTransId="{572F4AEE-081D-4CEE-A030-AA72B61FE207}"/>
    <dgm:cxn modelId="{7AD4DD24-6548-4CA5-80FB-AB412890EF02}" srcId="{B392AB06-7F4F-44D5-9C13-67435DBE1D52}" destId="{265FFD5A-C64B-4C0C-8471-A17AF7F0B089}" srcOrd="2" destOrd="0" parTransId="{C9CE35C7-ED6C-4220-8DDE-1B12A788F273}" sibTransId="{B5FF797F-7C7F-4DFB-A13D-0659C3A2F3A6}"/>
    <dgm:cxn modelId="{05187828-8D40-4B65-95E7-12582F7D1E3B}" type="presOf" srcId="{1B0DD17B-C869-460A-8412-035031902DC5}" destId="{C24384EC-A0E5-43D1-BE45-E3BB2E7CBB18}" srcOrd="0" destOrd="0" presId="urn:microsoft.com/office/officeart/2005/8/layout/default"/>
    <dgm:cxn modelId="{BD42C95B-2644-48B3-AA5A-AAB14CD50314}" srcId="{B392AB06-7F4F-44D5-9C13-67435DBE1D52}" destId="{C2BA631C-FE04-411A-A39A-26B59504A1DD}" srcOrd="7" destOrd="0" parTransId="{2721DD4D-E87A-4E6D-9C8B-D962FF439880}" sibTransId="{7E00E3E2-DC86-4355-99D6-4D593B31D81B}"/>
    <dgm:cxn modelId="{1379906A-2772-4802-A3B6-8FDD9CE36961}" type="presOf" srcId="{FCF1EC46-1966-47D2-B4A8-4D44F0C2BA97}" destId="{719F9491-E3F5-4814-A528-AB3FB48913E7}" srcOrd="0" destOrd="0" presId="urn:microsoft.com/office/officeart/2005/8/layout/default"/>
    <dgm:cxn modelId="{16BC8E6F-117A-4EB9-B962-6D9454C8E95A}" type="presOf" srcId="{B392AB06-7F4F-44D5-9C13-67435DBE1D52}" destId="{3F38086C-0935-42BC-BD6E-9914C2658F83}" srcOrd="0" destOrd="0" presId="urn:microsoft.com/office/officeart/2005/8/layout/default"/>
    <dgm:cxn modelId="{03092054-BEA8-4C15-BC0E-5302E218DC54}" type="presOf" srcId="{6DC1B63E-84E4-4351-820E-3923A2AED0D6}" destId="{D7E50E94-F020-4741-9E1B-F18F6F3FEB46}" srcOrd="0" destOrd="0" presId="urn:microsoft.com/office/officeart/2005/8/layout/default"/>
    <dgm:cxn modelId="{E271A87A-9BBF-4F50-8A49-A3C5EECC61B2}" type="presOf" srcId="{4AE06F6B-6035-4E18-A269-A6DD2708FBE3}" destId="{140D63ED-EE28-4D07-827B-3A9765019981}" srcOrd="0" destOrd="0" presId="urn:microsoft.com/office/officeart/2005/8/layout/default"/>
    <dgm:cxn modelId="{6000188D-6058-4F9B-ADC0-7B72EB517755}" type="presOf" srcId="{A45BA678-A88A-4AA0-87F7-5328C632B6D3}" destId="{62D9F019-5A35-43B8-983E-E59F4187EB5E}" srcOrd="0" destOrd="0" presId="urn:microsoft.com/office/officeart/2005/8/layout/default"/>
    <dgm:cxn modelId="{3F31DCCC-C3BE-49B0-98AA-3FED898988F4}" srcId="{B392AB06-7F4F-44D5-9C13-67435DBE1D52}" destId="{D5FDB34E-810C-4676-A98E-54BF4E2ECCDD}" srcOrd="3" destOrd="0" parTransId="{694CDB2C-F0B6-40B5-92D2-CDCCBD45F630}" sibTransId="{1BFD7BED-AA25-4E0D-A4A8-D16464C842A0}"/>
    <dgm:cxn modelId="{28364BCF-8EEF-4093-985A-791FA8D6F8F9}" type="presOf" srcId="{C180C0DF-CAE2-4BB7-BA29-E3363DD710E7}" destId="{CBFD1CA9-16F5-415E-9B15-3CFFB0631065}" srcOrd="0" destOrd="0" presId="urn:microsoft.com/office/officeart/2005/8/layout/default"/>
    <dgm:cxn modelId="{E5A547D9-9BD1-42E8-BA70-BEA25ECD6666}" srcId="{B392AB06-7F4F-44D5-9C13-67435DBE1D52}" destId="{4AE06F6B-6035-4E18-A269-A6DD2708FBE3}" srcOrd="6" destOrd="0" parTransId="{705F3957-CE10-4B79-A2A0-886EB0CC4EFB}" sibTransId="{9AE27510-17F1-4C88-B820-EEDC58EDE57A}"/>
    <dgm:cxn modelId="{D1371AE7-3183-422B-BD0E-1884C0834EE1}" srcId="{B392AB06-7F4F-44D5-9C13-67435DBE1D52}" destId="{1B0DD17B-C869-460A-8412-035031902DC5}" srcOrd="0" destOrd="0" parTransId="{00F8A07E-F595-4A47-AB83-0429D97B9776}" sibTransId="{30B7B260-5C7F-40EA-AFD3-D77DC0C20D72}"/>
    <dgm:cxn modelId="{78F1EDF6-4F3C-4D58-8096-2A5E3C6BA521}" type="presOf" srcId="{265FFD5A-C64B-4C0C-8471-A17AF7F0B089}" destId="{1C04693B-0F01-457A-B658-87BBBC146526}" srcOrd="0" destOrd="0" presId="urn:microsoft.com/office/officeart/2005/8/layout/default"/>
    <dgm:cxn modelId="{7ACD06F8-D6D0-4D32-8B24-40B117332D17}" srcId="{B392AB06-7F4F-44D5-9C13-67435DBE1D52}" destId="{6DC1B63E-84E4-4351-820E-3923A2AED0D6}" srcOrd="9" destOrd="0" parTransId="{4EEA4744-4AB3-48BC-9646-39EEEA6AB3DD}" sibTransId="{6AEF0CF4-C350-41E4-85A8-CA7E69B52BAF}"/>
    <dgm:cxn modelId="{B0D49AFD-708D-4C00-86B1-67CF0D429719}" type="presOf" srcId="{C2BA631C-FE04-411A-A39A-26B59504A1DD}" destId="{314348DF-3A22-47A8-9CF7-53BD439F1D8C}" srcOrd="0" destOrd="0" presId="urn:microsoft.com/office/officeart/2005/8/layout/default"/>
    <dgm:cxn modelId="{23063DFF-8765-44CA-8AB9-31EC592F6D1F}" type="presOf" srcId="{42E61700-A2AB-4444-9AA9-6B4AD0693939}" destId="{93E0CEF6-44CA-46A2-BA7C-9BE8C03D4C10}" srcOrd="0" destOrd="0" presId="urn:microsoft.com/office/officeart/2005/8/layout/default"/>
    <dgm:cxn modelId="{5C9826C1-B256-4CCF-89A0-EA259CBAD5F0}" type="presParOf" srcId="{3F38086C-0935-42BC-BD6E-9914C2658F83}" destId="{C24384EC-A0E5-43D1-BE45-E3BB2E7CBB18}" srcOrd="0" destOrd="0" presId="urn:microsoft.com/office/officeart/2005/8/layout/default"/>
    <dgm:cxn modelId="{E7B6776C-4F53-4903-8B21-330F99413150}" type="presParOf" srcId="{3F38086C-0935-42BC-BD6E-9914C2658F83}" destId="{931D33D7-7F27-4E9B-84E9-BA33C26AD73F}" srcOrd="1" destOrd="0" presId="urn:microsoft.com/office/officeart/2005/8/layout/default"/>
    <dgm:cxn modelId="{0B9EF45C-2EB3-4E78-BF45-A51292E78459}" type="presParOf" srcId="{3F38086C-0935-42BC-BD6E-9914C2658F83}" destId="{CBFD1CA9-16F5-415E-9B15-3CFFB0631065}" srcOrd="2" destOrd="0" presId="urn:microsoft.com/office/officeart/2005/8/layout/default"/>
    <dgm:cxn modelId="{65EC5131-6259-4EB0-A25F-F21C0DF7391C}" type="presParOf" srcId="{3F38086C-0935-42BC-BD6E-9914C2658F83}" destId="{5FDB6BBF-BA25-456D-98D0-1543C9263E41}" srcOrd="3" destOrd="0" presId="urn:microsoft.com/office/officeart/2005/8/layout/default"/>
    <dgm:cxn modelId="{55EC7D05-BACA-424C-988F-252F37639945}" type="presParOf" srcId="{3F38086C-0935-42BC-BD6E-9914C2658F83}" destId="{1C04693B-0F01-457A-B658-87BBBC146526}" srcOrd="4" destOrd="0" presId="urn:microsoft.com/office/officeart/2005/8/layout/default"/>
    <dgm:cxn modelId="{677FEAF2-8994-4054-997E-85217DA1FEA0}" type="presParOf" srcId="{3F38086C-0935-42BC-BD6E-9914C2658F83}" destId="{8E33D7A1-8F1A-4E3A-80DA-9AA6D6DBE1D2}" srcOrd="5" destOrd="0" presId="urn:microsoft.com/office/officeart/2005/8/layout/default"/>
    <dgm:cxn modelId="{B1EB56EB-6498-4B77-94D6-C7A39E72AB4E}" type="presParOf" srcId="{3F38086C-0935-42BC-BD6E-9914C2658F83}" destId="{C3E144F8-5F78-4937-AC19-728DB4922C1E}" srcOrd="6" destOrd="0" presId="urn:microsoft.com/office/officeart/2005/8/layout/default"/>
    <dgm:cxn modelId="{7518A539-AFF8-488A-88A1-D2DB8C809A6E}" type="presParOf" srcId="{3F38086C-0935-42BC-BD6E-9914C2658F83}" destId="{BF9E3CA6-0040-4939-8CB9-E9890016F37D}" srcOrd="7" destOrd="0" presId="urn:microsoft.com/office/officeart/2005/8/layout/default"/>
    <dgm:cxn modelId="{FBEC3656-2768-445C-93F3-18BC34E13D97}" type="presParOf" srcId="{3F38086C-0935-42BC-BD6E-9914C2658F83}" destId="{719F9491-E3F5-4814-A528-AB3FB48913E7}" srcOrd="8" destOrd="0" presId="urn:microsoft.com/office/officeart/2005/8/layout/default"/>
    <dgm:cxn modelId="{7A9B75C0-036C-4A94-9FBC-C73F6ED53240}" type="presParOf" srcId="{3F38086C-0935-42BC-BD6E-9914C2658F83}" destId="{9DC97429-70FE-4940-8E2D-B11735703A7A}" srcOrd="9" destOrd="0" presId="urn:microsoft.com/office/officeart/2005/8/layout/default"/>
    <dgm:cxn modelId="{8657F504-A2FB-40D1-BAFD-73A7D10EA248}" type="presParOf" srcId="{3F38086C-0935-42BC-BD6E-9914C2658F83}" destId="{62D9F019-5A35-43B8-983E-E59F4187EB5E}" srcOrd="10" destOrd="0" presId="urn:microsoft.com/office/officeart/2005/8/layout/default"/>
    <dgm:cxn modelId="{0D5AEC27-7F19-4F3F-AD42-BFAE6222010F}" type="presParOf" srcId="{3F38086C-0935-42BC-BD6E-9914C2658F83}" destId="{102BF721-1A0D-49C3-94AB-3B389904E468}" srcOrd="11" destOrd="0" presId="urn:microsoft.com/office/officeart/2005/8/layout/default"/>
    <dgm:cxn modelId="{FF8898FE-E67A-4D92-A5A7-327D2F98F4C5}" type="presParOf" srcId="{3F38086C-0935-42BC-BD6E-9914C2658F83}" destId="{140D63ED-EE28-4D07-827B-3A9765019981}" srcOrd="12" destOrd="0" presId="urn:microsoft.com/office/officeart/2005/8/layout/default"/>
    <dgm:cxn modelId="{014342B4-D60E-4965-97EA-FEA48A371CCD}" type="presParOf" srcId="{3F38086C-0935-42BC-BD6E-9914C2658F83}" destId="{414EB141-D89A-4FB2-A362-1B0ADC3C6D94}" srcOrd="13" destOrd="0" presId="urn:microsoft.com/office/officeart/2005/8/layout/default"/>
    <dgm:cxn modelId="{39AA436E-9431-482F-A99F-85A683D48DFE}" type="presParOf" srcId="{3F38086C-0935-42BC-BD6E-9914C2658F83}" destId="{314348DF-3A22-47A8-9CF7-53BD439F1D8C}" srcOrd="14" destOrd="0" presId="urn:microsoft.com/office/officeart/2005/8/layout/default"/>
    <dgm:cxn modelId="{14E562E4-F1D7-47C5-8BDA-1217FBB87A36}" type="presParOf" srcId="{3F38086C-0935-42BC-BD6E-9914C2658F83}" destId="{D3799EE3-F974-4FB5-B353-A37CDAEF25ED}" srcOrd="15" destOrd="0" presId="urn:microsoft.com/office/officeart/2005/8/layout/default"/>
    <dgm:cxn modelId="{D44B642B-6ADE-4CF6-825A-5B1CE0E2D7D4}" type="presParOf" srcId="{3F38086C-0935-42BC-BD6E-9914C2658F83}" destId="{93E0CEF6-44CA-46A2-BA7C-9BE8C03D4C10}" srcOrd="16" destOrd="0" presId="urn:microsoft.com/office/officeart/2005/8/layout/default"/>
    <dgm:cxn modelId="{DB8E540F-AB65-4A12-8E27-20A06AD46A73}" type="presParOf" srcId="{3F38086C-0935-42BC-BD6E-9914C2658F83}" destId="{19B81001-AAE7-48A2-B411-1ACFBE987B03}" srcOrd="17" destOrd="0" presId="urn:microsoft.com/office/officeart/2005/8/layout/default"/>
    <dgm:cxn modelId="{9374778A-2DF9-4D02-97B3-9ED85F3CD953}" type="presParOf" srcId="{3F38086C-0935-42BC-BD6E-9914C2658F83}" destId="{D7E50E94-F020-4741-9E1B-F18F6F3FEB46}" srcOrd="1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4384EC-A0E5-43D1-BE45-E3BB2E7CBB18}">
      <dsp:nvSpPr>
        <dsp:cNvPr id="0" name=""/>
        <dsp:cNvSpPr/>
      </dsp:nvSpPr>
      <dsp:spPr>
        <a:xfrm>
          <a:off x="2469" y="408808"/>
          <a:ext cx="1959430" cy="11756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01 – Python </a:t>
          </a:r>
          <a:r>
            <a:rPr lang="en-US" sz="1400" kern="1200" dirty="0" err="1"/>
            <a:t>Básico</a:t>
          </a:r>
          <a:r>
            <a:rPr lang="en-US" sz="1400" kern="1200" dirty="0"/>
            <a:t> / </a:t>
          </a:r>
          <a:r>
            <a:rPr lang="en-US" sz="1400" kern="1200" dirty="0" err="1"/>
            <a:t>Lógica</a:t>
          </a:r>
          <a:r>
            <a:rPr lang="en-US" sz="1400" kern="1200" dirty="0"/>
            <a:t> de </a:t>
          </a:r>
          <a:r>
            <a:rPr lang="en-US" sz="1400" kern="1200" dirty="0" err="1"/>
            <a:t>Programação</a:t>
          </a:r>
          <a:endParaRPr lang="en-US" sz="1400" kern="1200" dirty="0"/>
        </a:p>
      </dsp:txBody>
      <dsp:txXfrm>
        <a:off x="2469" y="408808"/>
        <a:ext cx="1959430" cy="1175658"/>
      </dsp:txXfrm>
    </dsp:sp>
    <dsp:sp modelId="{CBFD1CA9-16F5-415E-9B15-3CFFB0631065}">
      <dsp:nvSpPr>
        <dsp:cNvPr id="0" name=""/>
        <dsp:cNvSpPr/>
      </dsp:nvSpPr>
      <dsp:spPr>
        <a:xfrm>
          <a:off x="2157843" y="408808"/>
          <a:ext cx="1959430" cy="11756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02 – </a:t>
          </a:r>
          <a:r>
            <a:rPr lang="en-US" sz="1400" i="1" kern="1200" dirty="0"/>
            <a:t>Git</a:t>
          </a:r>
          <a:r>
            <a:rPr lang="en-US" sz="1400" kern="1200" dirty="0"/>
            <a:t> / </a:t>
          </a:r>
          <a:r>
            <a:rPr lang="en-US" sz="1400" kern="1200" dirty="0" err="1"/>
            <a:t>Github</a:t>
          </a:r>
          <a:r>
            <a:rPr lang="en-US" sz="1400" kern="1200" dirty="0"/>
            <a:t> </a:t>
          </a:r>
        </a:p>
      </dsp:txBody>
      <dsp:txXfrm>
        <a:off x="2157843" y="408808"/>
        <a:ext cx="1959430" cy="1175658"/>
      </dsp:txXfrm>
    </dsp:sp>
    <dsp:sp modelId="{1C04693B-0F01-457A-B658-87BBBC146526}">
      <dsp:nvSpPr>
        <dsp:cNvPr id="0" name=""/>
        <dsp:cNvSpPr/>
      </dsp:nvSpPr>
      <dsp:spPr>
        <a:xfrm>
          <a:off x="4313216" y="408808"/>
          <a:ext cx="1959430" cy="11756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03 –</a:t>
          </a:r>
          <a:r>
            <a:rPr lang="en-US" sz="1400" kern="1200" dirty="0" err="1"/>
            <a:t>Estatística</a:t>
          </a:r>
          <a:r>
            <a:rPr lang="en-US" sz="1400" kern="1200" dirty="0"/>
            <a:t> para </a:t>
          </a:r>
          <a:r>
            <a:rPr lang="en-US" sz="1400" kern="1200" dirty="0" err="1"/>
            <a:t>Ciência</a:t>
          </a:r>
          <a:r>
            <a:rPr lang="en-US" sz="1400" kern="1200" dirty="0"/>
            <a:t> de Dados</a:t>
          </a:r>
        </a:p>
      </dsp:txBody>
      <dsp:txXfrm>
        <a:off x="4313216" y="408808"/>
        <a:ext cx="1959430" cy="1175658"/>
      </dsp:txXfrm>
    </dsp:sp>
    <dsp:sp modelId="{C3E144F8-5F78-4937-AC19-728DB4922C1E}">
      <dsp:nvSpPr>
        <dsp:cNvPr id="0" name=""/>
        <dsp:cNvSpPr/>
      </dsp:nvSpPr>
      <dsp:spPr>
        <a:xfrm>
          <a:off x="6468589" y="408808"/>
          <a:ext cx="1959430" cy="11756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04 – </a:t>
          </a:r>
          <a:r>
            <a:rPr lang="en-US" sz="1400" kern="1200" dirty="0" err="1"/>
            <a:t>Linguagem</a:t>
          </a:r>
          <a:r>
            <a:rPr lang="en-US" sz="1400" kern="1200" dirty="0"/>
            <a:t> SQL</a:t>
          </a:r>
        </a:p>
      </dsp:txBody>
      <dsp:txXfrm>
        <a:off x="6468589" y="408808"/>
        <a:ext cx="1959430" cy="1175658"/>
      </dsp:txXfrm>
    </dsp:sp>
    <dsp:sp modelId="{719F9491-E3F5-4814-A528-AB3FB48913E7}">
      <dsp:nvSpPr>
        <dsp:cNvPr id="0" name=""/>
        <dsp:cNvSpPr/>
      </dsp:nvSpPr>
      <dsp:spPr>
        <a:xfrm>
          <a:off x="2469" y="1780410"/>
          <a:ext cx="1959430" cy="11756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05 –  </a:t>
          </a:r>
          <a:r>
            <a:rPr lang="en-US" sz="1400" kern="1200" dirty="0" err="1"/>
            <a:t>Tratamento</a:t>
          </a:r>
          <a:r>
            <a:rPr lang="en-US" sz="1400" kern="1200" dirty="0"/>
            <a:t> de Dados com Python</a:t>
          </a:r>
        </a:p>
      </dsp:txBody>
      <dsp:txXfrm>
        <a:off x="2469" y="1780410"/>
        <a:ext cx="1959430" cy="1175658"/>
      </dsp:txXfrm>
    </dsp:sp>
    <dsp:sp modelId="{62D9F019-5A35-43B8-983E-E59F4187EB5E}">
      <dsp:nvSpPr>
        <dsp:cNvPr id="0" name=""/>
        <dsp:cNvSpPr/>
      </dsp:nvSpPr>
      <dsp:spPr>
        <a:xfrm>
          <a:off x="2157843" y="1780410"/>
          <a:ext cx="1959430" cy="11756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06 - </a:t>
          </a:r>
          <a:r>
            <a:rPr lang="en-US" sz="1400" kern="1200" dirty="0" err="1"/>
            <a:t>Visualização</a:t>
          </a:r>
          <a:r>
            <a:rPr lang="en-US" sz="1400" kern="1200" dirty="0"/>
            <a:t> de Dados com Power</a:t>
          </a:r>
        </a:p>
      </dsp:txBody>
      <dsp:txXfrm>
        <a:off x="2157843" y="1780410"/>
        <a:ext cx="1959430" cy="1175658"/>
      </dsp:txXfrm>
    </dsp:sp>
    <dsp:sp modelId="{140D63ED-EE28-4D07-827B-3A9765019981}">
      <dsp:nvSpPr>
        <dsp:cNvPr id="0" name=""/>
        <dsp:cNvSpPr/>
      </dsp:nvSpPr>
      <dsp:spPr>
        <a:xfrm>
          <a:off x="4313216" y="1780410"/>
          <a:ext cx="1959430" cy="11756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07 – </a:t>
          </a:r>
          <a:r>
            <a:rPr lang="en-US" sz="1400" kern="1200" dirty="0" err="1"/>
            <a:t>Métodos</a:t>
          </a:r>
          <a:r>
            <a:rPr lang="en-US" sz="1400" kern="1200" dirty="0"/>
            <a:t> </a:t>
          </a:r>
          <a:r>
            <a:rPr lang="en-US" sz="1400" kern="1200" dirty="0" err="1"/>
            <a:t>Ágeis</a:t>
          </a:r>
          <a:endParaRPr lang="en-US" sz="1400" kern="1200" dirty="0"/>
        </a:p>
      </dsp:txBody>
      <dsp:txXfrm>
        <a:off x="4313216" y="1780410"/>
        <a:ext cx="1959430" cy="1175658"/>
      </dsp:txXfrm>
    </dsp:sp>
    <dsp:sp modelId="{314348DF-3A22-47A8-9CF7-53BD439F1D8C}">
      <dsp:nvSpPr>
        <dsp:cNvPr id="0" name=""/>
        <dsp:cNvSpPr/>
      </dsp:nvSpPr>
      <dsp:spPr>
        <a:xfrm>
          <a:off x="6468589" y="1780410"/>
          <a:ext cx="1959430" cy="1175658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08 – </a:t>
          </a:r>
          <a:r>
            <a:rPr lang="en-US" sz="1400" kern="1200" dirty="0" err="1"/>
            <a:t>Aprendizado</a:t>
          </a:r>
          <a:r>
            <a:rPr lang="en-US" sz="1400" kern="1200" dirty="0"/>
            <a:t> de </a:t>
          </a:r>
          <a:r>
            <a:rPr lang="en-US" sz="1400" kern="1200" dirty="0" err="1"/>
            <a:t>Máquina</a:t>
          </a:r>
          <a:r>
            <a:rPr lang="en-US" sz="1400" kern="1200" dirty="0"/>
            <a:t> com Python</a:t>
          </a:r>
        </a:p>
      </dsp:txBody>
      <dsp:txXfrm>
        <a:off x="6468589" y="1780410"/>
        <a:ext cx="1959430" cy="117565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4384EC-A0E5-43D1-BE45-E3BB2E7CBB18}">
      <dsp:nvSpPr>
        <dsp:cNvPr id="0" name=""/>
        <dsp:cNvSpPr/>
      </dsp:nvSpPr>
      <dsp:spPr>
        <a:xfrm>
          <a:off x="52214" y="160703"/>
          <a:ext cx="1521735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01 - Conceitos iniciais</a:t>
          </a:r>
        </a:p>
      </dsp:txBody>
      <dsp:txXfrm>
        <a:off x="52214" y="160703"/>
        <a:ext cx="1521735" cy="913041"/>
      </dsp:txXfrm>
    </dsp:sp>
    <dsp:sp modelId="{CBFD1CA9-16F5-415E-9B15-3CFFB0631065}">
      <dsp:nvSpPr>
        <dsp:cNvPr id="0" name=""/>
        <dsp:cNvSpPr/>
      </dsp:nvSpPr>
      <dsp:spPr>
        <a:xfrm>
          <a:off x="1726123" y="160703"/>
          <a:ext cx="1521735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02 – </a:t>
          </a:r>
          <a:r>
            <a:rPr lang="en-US" sz="1400" kern="1200" dirty="0" err="1"/>
            <a:t>Variáveis</a:t>
          </a:r>
          <a:endParaRPr lang="en-US" sz="1400" kern="1200" dirty="0"/>
        </a:p>
      </dsp:txBody>
      <dsp:txXfrm>
        <a:off x="1726123" y="160703"/>
        <a:ext cx="1521735" cy="913041"/>
      </dsp:txXfrm>
    </dsp:sp>
    <dsp:sp modelId="{1C04693B-0F01-457A-B658-87BBBC146526}">
      <dsp:nvSpPr>
        <dsp:cNvPr id="0" name=""/>
        <dsp:cNvSpPr/>
      </dsp:nvSpPr>
      <dsp:spPr>
        <a:xfrm>
          <a:off x="3400032" y="160703"/>
          <a:ext cx="1521735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03 - </a:t>
          </a:r>
          <a:r>
            <a:rPr lang="en-US" sz="1400" kern="1200" dirty="0" err="1"/>
            <a:t>Estrututas</a:t>
          </a:r>
          <a:r>
            <a:rPr lang="en-US" sz="1400" kern="1200" dirty="0"/>
            <a:t> de Dados</a:t>
          </a:r>
        </a:p>
      </dsp:txBody>
      <dsp:txXfrm>
        <a:off x="3400032" y="160703"/>
        <a:ext cx="1521735" cy="913041"/>
      </dsp:txXfrm>
    </dsp:sp>
    <dsp:sp modelId="{C3E144F8-5F78-4937-AC19-728DB4922C1E}">
      <dsp:nvSpPr>
        <dsp:cNvPr id="0" name=""/>
        <dsp:cNvSpPr/>
      </dsp:nvSpPr>
      <dsp:spPr>
        <a:xfrm>
          <a:off x="5073941" y="160703"/>
          <a:ext cx="1521735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04 – </a:t>
          </a:r>
          <a:r>
            <a:rPr lang="en-US" sz="1400" kern="1200" dirty="0" err="1"/>
            <a:t>Comandos</a:t>
          </a:r>
          <a:r>
            <a:rPr lang="en-US" sz="1400" kern="1200" dirty="0"/>
            <a:t> </a:t>
          </a:r>
          <a:r>
            <a:rPr lang="en-US" sz="1400" kern="1200" dirty="0" err="1"/>
            <a:t>Imperativos</a:t>
          </a:r>
          <a:endParaRPr lang="en-US" sz="1400" kern="1200" dirty="0"/>
        </a:p>
      </dsp:txBody>
      <dsp:txXfrm>
        <a:off x="5073941" y="160703"/>
        <a:ext cx="1521735" cy="913041"/>
      </dsp:txXfrm>
    </dsp:sp>
    <dsp:sp modelId="{719F9491-E3F5-4814-A528-AB3FB48913E7}">
      <dsp:nvSpPr>
        <dsp:cNvPr id="0" name=""/>
        <dsp:cNvSpPr/>
      </dsp:nvSpPr>
      <dsp:spPr>
        <a:xfrm>
          <a:off x="6747850" y="160703"/>
          <a:ext cx="1521735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05 – </a:t>
          </a:r>
          <a:r>
            <a:rPr lang="en-US" sz="1400" kern="1200" dirty="0" err="1"/>
            <a:t>Tratamento</a:t>
          </a:r>
          <a:r>
            <a:rPr lang="en-US" sz="1400" kern="1200" dirty="0"/>
            <a:t> de </a:t>
          </a:r>
          <a:r>
            <a:rPr lang="en-US" sz="1400" kern="1200" dirty="0" err="1"/>
            <a:t>Texto</a:t>
          </a:r>
          <a:endParaRPr lang="en-US" sz="1400" kern="1200" dirty="0"/>
        </a:p>
      </dsp:txBody>
      <dsp:txXfrm>
        <a:off x="6747850" y="160703"/>
        <a:ext cx="1521735" cy="913041"/>
      </dsp:txXfrm>
    </dsp:sp>
    <dsp:sp modelId="{62D9F019-5A35-43B8-983E-E59F4187EB5E}">
      <dsp:nvSpPr>
        <dsp:cNvPr id="0" name=""/>
        <dsp:cNvSpPr/>
      </dsp:nvSpPr>
      <dsp:spPr>
        <a:xfrm>
          <a:off x="103116" y="1149642"/>
          <a:ext cx="1521735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06 – </a:t>
          </a:r>
          <a:r>
            <a:rPr lang="en-US" sz="1400" kern="1200" dirty="0" err="1"/>
            <a:t>Estruturas</a:t>
          </a:r>
          <a:r>
            <a:rPr lang="en-US" sz="1400" kern="1200" dirty="0"/>
            <a:t> </a:t>
          </a:r>
          <a:r>
            <a:rPr lang="en-US" sz="1400" kern="1200" dirty="0" err="1"/>
            <a:t>Condicionais</a:t>
          </a:r>
          <a:endParaRPr lang="en-US" sz="1400" kern="1200" dirty="0"/>
        </a:p>
      </dsp:txBody>
      <dsp:txXfrm>
        <a:off x="103116" y="1149642"/>
        <a:ext cx="1521735" cy="913041"/>
      </dsp:txXfrm>
    </dsp:sp>
    <dsp:sp modelId="{140D63ED-EE28-4D07-827B-3A9765019981}">
      <dsp:nvSpPr>
        <dsp:cNvPr id="0" name=""/>
        <dsp:cNvSpPr/>
      </dsp:nvSpPr>
      <dsp:spPr>
        <a:xfrm>
          <a:off x="1798207" y="1175070"/>
          <a:ext cx="1521735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07 – </a:t>
          </a:r>
          <a:r>
            <a:rPr lang="en-US" sz="1400" kern="1200" dirty="0" err="1"/>
            <a:t>Estruturas</a:t>
          </a:r>
          <a:r>
            <a:rPr lang="en-US" sz="1400" kern="1200" dirty="0"/>
            <a:t> de </a:t>
          </a:r>
          <a:r>
            <a:rPr lang="en-US" sz="1400" kern="1200" dirty="0" err="1"/>
            <a:t>Repetição</a:t>
          </a:r>
          <a:endParaRPr lang="en-US" sz="1400" kern="1200" dirty="0"/>
        </a:p>
      </dsp:txBody>
      <dsp:txXfrm>
        <a:off x="1798207" y="1175070"/>
        <a:ext cx="1521735" cy="913041"/>
      </dsp:txXfrm>
    </dsp:sp>
    <dsp:sp modelId="{314348DF-3A22-47A8-9CF7-53BD439F1D8C}">
      <dsp:nvSpPr>
        <dsp:cNvPr id="0" name=""/>
        <dsp:cNvSpPr/>
      </dsp:nvSpPr>
      <dsp:spPr>
        <a:xfrm>
          <a:off x="3441408" y="1128450"/>
          <a:ext cx="1521735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08 – </a:t>
          </a:r>
          <a:r>
            <a:rPr lang="en-US" sz="1400" kern="1200" dirty="0" err="1"/>
            <a:t>Funções</a:t>
          </a:r>
          <a:r>
            <a:rPr lang="en-US" sz="1400" kern="1200" dirty="0"/>
            <a:t> e </a:t>
          </a:r>
          <a:r>
            <a:rPr lang="en-US" sz="1400" kern="1200" dirty="0" err="1"/>
            <a:t>Pacotes</a:t>
          </a:r>
          <a:endParaRPr lang="en-US" sz="1400" kern="1200" dirty="0"/>
        </a:p>
      </dsp:txBody>
      <dsp:txXfrm>
        <a:off x="3441408" y="1128450"/>
        <a:ext cx="1521735" cy="913041"/>
      </dsp:txXfrm>
    </dsp:sp>
    <dsp:sp modelId="{93E0CEF6-44CA-46A2-BA7C-9BE8C03D4C10}">
      <dsp:nvSpPr>
        <dsp:cNvPr id="0" name=""/>
        <dsp:cNvSpPr/>
      </dsp:nvSpPr>
      <dsp:spPr>
        <a:xfrm>
          <a:off x="589082" y="2265485"/>
          <a:ext cx="6636866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Exercícios</a:t>
          </a:r>
          <a:r>
            <a:rPr lang="en-US" sz="1400" kern="1200" dirty="0"/>
            <a:t> - </a:t>
          </a:r>
          <a:r>
            <a:rPr lang="en-US" sz="1400" kern="1200" dirty="0" err="1"/>
            <a:t>Muitos</a:t>
          </a:r>
          <a:r>
            <a:rPr lang="en-US" sz="1400" kern="1200" dirty="0"/>
            <a:t> </a:t>
          </a:r>
          <a:r>
            <a:rPr lang="en-US" sz="1400" kern="1200" dirty="0" err="1"/>
            <a:t>Exercícios</a:t>
          </a:r>
          <a:endParaRPr lang="en-US" sz="1400" kern="1200" dirty="0"/>
        </a:p>
      </dsp:txBody>
      <dsp:txXfrm>
        <a:off x="589082" y="2265485"/>
        <a:ext cx="6636866" cy="913041"/>
      </dsp:txXfrm>
    </dsp:sp>
    <dsp:sp modelId="{D7E50E94-F020-4741-9E1B-F18F6F3FEB46}">
      <dsp:nvSpPr>
        <dsp:cNvPr id="0" name=""/>
        <dsp:cNvSpPr/>
      </dsp:nvSpPr>
      <dsp:spPr>
        <a:xfrm>
          <a:off x="5147410" y="1193593"/>
          <a:ext cx="1521735" cy="913041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318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25000" dir="5400000" rotWithShape="0">
            <a:schemeClr val="dk2">
              <a:hueOff val="0"/>
              <a:satOff val="0"/>
              <a:lumOff val="0"/>
              <a:alphaOff val="0"/>
              <a:shade val="30000"/>
              <a:satMod val="150000"/>
              <a:alpha val="38000"/>
            </a:scheme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09 – </a:t>
          </a:r>
          <a:r>
            <a:rPr lang="en-US" sz="1400" kern="1200" dirty="0" err="1"/>
            <a:t>Programaçãoi</a:t>
          </a:r>
          <a:r>
            <a:rPr lang="en-US" sz="1400" kern="1200" dirty="0"/>
            <a:t> </a:t>
          </a:r>
          <a:r>
            <a:rPr lang="en-US" sz="1400" kern="1200" dirty="0" err="1"/>
            <a:t>Orientada</a:t>
          </a:r>
          <a:r>
            <a:rPr lang="en-US" sz="1400" kern="1200" dirty="0"/>
            <a:t> a </a:t>
          </a:r>
          <a:r>
            <a:rPr lang="en-US" sz="1400" kern="1200" dirty="0" err="1"/>
            <a:t>Objetos</a:t>
          </a:r>
          <a:endParaRPr lang="en-US" sz="1400" kern="1200" dirty="0"/>
        </a:p>
      </dsp:txBody>
      <dsp:txXfrm>
        <a:off x="5147410" y="1193593"/>
        <a:ext cx="1521735" cy="9130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E7BF670-571C-49EB-A6A7-5E570C99D28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3" y="0"/>
            <a:ext cx="3078163" cy="512763"/>
          </a:xfrm>
          <a:prstGeom prst="rect">
            <a:avLst/>
          </a:prstGeom>
        </p:spPr>
        <p:txBody>
          <a:bodyPr vert="horz" lIns="91426" tIns="45712" rIns="91426" bIns="45712" rtlCol="0"/>
          <a:lstStyle>
            <a:lvl1pPr algn="l">
              <a:defRPr sz="1200"/>
            </a:lvl1pPr>
          </a:lstStyle>
          <a:p>
            <a:r>
              <a:rPr lang="pt-BR"/>
              <a:t>TREINA RECIFE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75051FA-D892-43F3-9386-D6D2639B6B5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024315" y="0"/>
            <a:ext cx="3078162" cy="512763"/>
          </a:xfrm>
          <a:prstGeom prst="rect">
            <a:avLst/>
          </a:prstGeom>
        </p:spPr>
        <p:txBody>
          <a:bodyPr vert="horz" lIns="91426" tIns="45712" rIns="91426" bIns="45712" rtlCol="0"/>
          <a:lstStyle>
            <a:lvl1pPr algn="r">
              <a:defRPr sz="1200"/>
            </a:lvl1pPr>
          </a:lstStyle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A9435AC-CCB6-4B40-878E-D29AC4114AF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3" y="9721853"/>
            <a:ext cx="3078163" cy="512763"/>
          </a:xfrm>
          <a:prstGeom prst="rect">
            <a:avLst/>
          </a:prstGeom>
        </p:spPr>
        <p:txBody>
          <a:bodyPr vert="horz" lIns="91426" tIns="45712" rIns="91426" bIns="45712" rtlCol="0" anchor="b"/>
          <a:lstStyle>
            <a:lvl1pPr algn="l">
              <a:defRPr sz="1200"/>
            </a:lvl1pPr>
          </a:lstStyle>
          <a:p>
            <a:r>
              <a:rPr lang="pt-BR"/>
              <a:t>SIGA NOSSO INSTAGRAM: @treina_recife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EFB0033-2C8B-4436-B83A-797AC70BDE3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024315" y="9721853"/>
            <a:ext cx="3078162" cy="512763"/>
          </a:xfrm>
          <a:prstGeom prst="rect">
            <a:avLst/>
          </a:prstGeom>
        </p:spPr>
        <p:txBody>
          <a:bodyPr vert="horz" lIns="91426" tIns="45712" rIns="91426" bIns="45712" rtlCol="0" anchor="b"/>
          <a:lstStyle>
            <a:lvl1pPr algn="r">
              <a:defRPr sz="1200"/>
            </a:lvl1pPr>
          </a:lstStyle>
          <a:p>
            <a:fld id="{0878DA2E-347B-46BB-8DBC-F2AFC9533DF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9551945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10407" y="4861443"/>
            <a:ext cx="5683250" cy="4605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4765" tIns="94765" rIns="94765" bIns="9476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41288" y="768350"/>
            <a:ext cx="6821487" cy="3838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35f391192_00:notes"/>
          <p:cNvSpPr txBox="1">
            <a:spLocks noGrp="1"/>
          </p:cNvSpPr>
          <p:nvPr>
            <p:ph type="body" idx="1"/>
          </p:nvPr>
        </p:nvSpPr>
        <p:spPr>
          <a:xfrm>
            <a:off x="710407" y="4861443"/>
            <a:ext cx="5683250" cy="4605575"/>
          </a:xfrm>
          <a:prstGeom prst="rect">
            <a:avLst/>
          </a:prstGeom>
        </p:spPr>
        <p:txBody>
          <a:bodyPr spcFirstLastPara="1" wrap="square" lIns="94765" tIns="94765" rIns="94765" bIns="94765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-18769013" y="-10258425"/>
            <a:ext cx="19310351" cy="10861675"/>
          </a:xfrm>
          <a:ln/>
        </p:spPr>
      </p:sp>
      <p:sp>
        <p:nvSpPr>
          <p:cNvPr id="11267" name="Espaço Reservado para Anotaçõ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5840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-20234275" y="-14779625"/>
            <a:ext cx="27816175" cy="15647988"/>
          </a:xfrm>
          <a:ln/>
        </p:spPr>
      </p:sp>
      <p:sp>
        <p:nvSpPr>
          <p:cNvPr id="11267" name="Espaço Reservado para Anotaçõ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236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Espaço Reservado para Imagem de Slide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-20234275" y="-14779625"/>
            <a:ext cx="27816175" cy="15647988"/>
          </a:xfrm>
          <a:ln/>
        </p:spPr>
      </p:sp>
      <p:sp>
        <p:nvSpPr>
          <p:cNvPr id="11267" name="Espaço Reservado para Anotações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pt-BR" altLang="pt-BR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236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970A3-1965-40C7-8B88-CEA08CEC6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073DA-BAB4-4407-82A3-8283D854C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E596E1-E056-4BE4-9C2D-4064B888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CDD559-2037-4107-BDE7-64DDA7A4E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842E7C-0068-4C68-993E-FC7F4BEF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19693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35D73F-79D4-4E78-B363-D0BB759D0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711D9A9-EA49-4B93-805B-DE1DFB8E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EC25406-6D5A-4EBE-8813-C182B959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9C440C-4283-4610-8299-4EA64A80B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96323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8436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821412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7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7"/>
          <p:cNvSpPr txBox="1">
            <a:spLocks noGrp="1"/>
          </p:cNvSpPr>
          <p:nvPr>
            <p:ph type="body" idx="1"/>
          </p:nvPr>
        </p:nvSpPr>
        <p:spPr>
          <a:xfrm>
            <a:off x="1320025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body" idx="2"/>
          </p:nvPr>
        </p:nvSpPr>
        <p:spPr>
          <a:xfrm>
            <a:off x="4642177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413726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32168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10038" y="651273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7255724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2701926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2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4522761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970766" y="112735"/>
            <a:ext cx="7697245" cy="569934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88515" y="908137"/>
            <a:ext cx="8179496" cy="37241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cxnSp>
        <p:nvCxnSpPr>
          <p:cNvPr id="5" name="Conector Reto 2">
            <a:extLst>
              <a:ext uri="{FF2B5EF4-FFF2-40B4-BE49-F238E27FC236}">
                <a16:creationId xmlns:a16="http://schemas.microsoft.com/office/drawing/2014/main" id="{A54C1E0A-58EA-4ED6-87A5-BCBEB0312BF3}"/>
              </a:ext>
            </a:extLst>
          </p:cNvPr>
          <p:cNvCxnSpPr/>
          <p:nvPr userDrawn="1"/>
        </p:nvCxnSpPr>
        <p:spPr>
          <a:xfrm>
            <a:off x="965593" y="685781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641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628650" y="883086"/>
            <a:ext cx="3867150" cy="37492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4648200" y="883086"/>
            <a:ext cx="3867150" cy="37492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8EE3940-AE51-425E-A374-7F269534C5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0766" y="112735"/>
            <a:ext cx="7697245" cy="569934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cxnSp>
        <p:nvCxnSpPr>
          <p:cNvPr id="10" name="Conector Reto 2">
            <a:extLst>
              <a:ext uri="{FF2B5EF4-FFF2-40B4-BE49-F238E27FC236}">
                <a16:creationId xmlns:a16="http://schemas.microsoft.com/office/drawing/2014/main" id="{FBA56684-365A-4994-98AE-18C21E9D6797}"/>
              </a:ext>
            </a:extLst>
          </p:cNvPr>
          <p:cNvCxnSpPr/>
          <p:nvPr userDrawn="1"/>
        </p:nvCxnSpPr>
        <p:spPr>
          <a:xfrm>
            <a:off x="965593" y="685781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410572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to 2">
            <a:extLst>
              <a:ext uri="{FF2B5EF4-FFF2-40B4-BE49-F238E27FC236}">
                <a16:creationId xmlns:a16="http://schemas.microsoft.com/office/drawing/2014/main" id="{FBCBEC26-2ADD-479F-A36A-293A1DFB0514}"/>
              </a:ext>
            </a:extLst>
          </p:cNvPr>
          <p:cNvCxnSpPr/>
          <p:nvPr userDrawn="1"/>
        </p:nvCxnSpPr>
        <p:spPr>
          <a:xfrm>
            <a:off x="965593" y="685781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6425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0EEB-4626-4348-8120-34018053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EF84E1-91B1-4064-8368-1284C4EB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FA6E08-5AFF-471B-AE89-83AC2B99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FD1392-862B-4647-ACD4-30F187E6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24D2D3-6A37-4410-9830-0803F909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121473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63296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25098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71070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2701926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2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</p:spTree>
    <p:extLst>
      <p:ext uri="{BB962C8B-B14F-4D97-AF65-F5344CB8AC3E}">
        <p14:creationId xmlns:p14="http://schemas.microsoft.com/office/powerpoint/2010/main" val="57676764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970766" y="112735"/>
            <a:ext cx="7697245" cy="569934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88515" y="908137"/>
            <a:ext cx="8179496" cy="37241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cxnSp>
        <p:nvCxnSpPr>
          <p:cNvPr id="5" name="Conector Reto 2">
            <a:extLst>
              <a:ext uri="{FF2B5EF4-FFF2-40B4-BE49-F238E27FC236}">
                <a16:creationId xmlns:a16="http://schemas.microsoft.com/office/drawing/2014/main" id="{A54C1E0A-58EA-4ED6-87A5-BCBEB0312BF3}"/>
              </a:ext>
            </a:extLst>
          </p:cNvPr>
          <p:cNvCxnSpPr/>
          <p:nvPr userDrawn="1"/>
        </p:nvCxnSpPr>
        <p:spPr>
          <a:xfrm>
            <a:off x="965593" y="685781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551393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628650" y="883086"/>
            <a:ext cx="3867150" cy="37492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4648200" y="883086"/>
            <a:ext cx="3867150" cy="374924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78EE3940-AE51-425E-A374-7F269534C5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0766" y="112735"/>
            <a:ext cx="7697245" cy="569934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cxnSp>
        <p:nvCxnSpPr>
          <p:cNvPr id="10" name="Conector Reto 2">
            <a:extLst>
              <a:ext uri="{FF2B5EF4-FFF2-40B4-BE49-F238E27FC236}">
                <a16:creationId xmlns:a16="http://schemas.microsoft.com/office/drawing/2014/main" id="{FBA56684-365A-4994-98AE-18C21E9D6797}"/>
              </a:ext>
            </a:extLst>
          </p:cNvPr>
          <p:cNvCxnSpPr/>
          <p:nvPr userDrawn="1"/>
        </p:nvCxnSpPr>
        <p:spPr>
          <a:xfrm>
            <a:off x="965593" y="685781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39551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ector Reto 2">
            <a:extLst>
              <a:ext uri="{FF2B5EF4-FFF2-40B4-BE49-F238E27FC236}">
                <a16:creationId xmlns:a16="http://schemas.microsoft.com/office/drawing/2014/main" id="{FBCBEC26-2ADD-479F-A36A-293A1DFB0514}"/>
              </a:ext>
            </a:extLst>
          </p:cNvPr>
          <p:cNvCxnSpPr/>
          <p:nvPr userDrawn="1"/>
        </p:nvCxnSpPr>
        <p:spPr>
          <a:xfrm>
            <a:off x="965593" y="685781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48836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18348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1844461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1679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B459D-0B63-4DEE-9099-8F6DBCE5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4B28A2-45DC-413D-9272-44158B4B5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2C5933-B921-40F0-A2E3-63FF21A56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6CDCB1-1A19-462D-855A-3733CACF01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99B034-54B6-4524-B724-B93A39CE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C38795-7C4E-4BAC-BE5E-10FF519D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624030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970A3-1965-40C7-8B88-CEA08CEC6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073DA-BAB4-4407-82A3-8283D854C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6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8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2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E596E1-E056-4BE4-9C2D-4064B888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CDD559-2037-4107-BDE7-64DDA7A4E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842E7C-0068-4C68-993E-FC7F4BEF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654407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0EEB-4626-4348-8120-34018053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EF84E1-91B1-4064-8368-1284C4EB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FA6E08-5AFF-471B-AE89-83AC2B99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FD1392-862B-4647-ACD4-30F187E6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24D2D3-6A37-4410-9830-0803F909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52879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B459D-0B63-4DEE-9099-8F6DBCE5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4B28A2-45DC-413D-9272-44158B4B5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2C5933-B921-40F0-A2E3-63FF21A56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6CDCB1-1A19-462D-855A-3733CACF01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99B034-54B6-4524-B724-B93A39CE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C38795-7C4E-4BAC-BE5E-10FF519D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09562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35D73F-79D4-4E78-B363-D0BB759D0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9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711D9A9-EA49-4B93-805B-DE1DFB8E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4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EC25406-6D5A-4EBE-8813-C182B959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4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9C440C-4283-4610-8299-4EA64A80B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4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8184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443475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7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7"/>
          <p:cNvSpPr txBox="1">
            <a:spLocks noGrp="1"/>
          </p:cNvSpPr>
          <p:nvPr>
            <p:ph type="body" idx="1"/>
          </p:nvPr>
        </p:nvSpPr>
        <p:spPr>
          <a:xfrm>
            <a:off x="1320025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2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378" lvl="1" indent="-342892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566" lvl="2" indent="-342892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754" lvl="3" indent="-342892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5943" lvl="4" indent="-342892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132" lvl="5" indent="-342892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320" lvl="6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509" lvl="7" indent="-342892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697" lvl="8" indent="-342892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body" idx="2"/>
          </p:nvPr>
        </p:nvSpPr>
        <p:spPr>
          <a:xfrm>
            <a:off x="4642177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189" lvl="0" indent="-342892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378" lvl="1" indent="-342892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566" lvl="2" indent="-342892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754" lvl="3" indent="-342892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5943" lvl="4" indent="-342892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132" lvl="5" indent="-342892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320" lvl="6" indent="-342892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509" lvl="7" indent="-342892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697" lvl="8" indent="-342892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pt-BR" smtClean="0"/>
              <a:pPr algn="r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797907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5683755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151007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10038" y="65127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88466190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746777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35D73F-79D4-4E78-B363-D0BB759D0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711D9A9-EA49-4B93-805B-DE1DFB8E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EC25406-6D5A-4EBE-8813-C182B959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9C440C-4283-4610-8299-4EA64A80B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743262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970A3-1965-40C7-8B88-CEA08CEC6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073DA-BAB4-4407-82A3-8283D854C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E596E1-E056-4BE4-9C2D-4064B888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CDD559-2037-4107-BDE7-64DDA7A4E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842E7C-0068-4C68-993E-FC7F4BEF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361728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0EEB-4626-4348-8120-34018053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EF84E1-91B1-4064-8368-1284C4EB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FA6E08-5AFF-471B-AE89-83AC2B99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FD1392-862B-4647-ACD4-30F187E6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24D2D3-6A37-4410-9830-0803F909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831877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B459D-0B63-4DEE-9099-8F6DBCE5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4B28A2-45DC-413D-9272-44158B4B5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2C5933-B921-40F0-A2E3-63FF21A56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6CDCB1-1A19-462D-855A-3733CACF01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99B034-54B6-4524-B724-B93A39CE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C38795-7C4E-4BAC-BE5E-10FF519D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047155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35D73F-79D4-4E78-B363-D0BB759D0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711D9A9-EA49-4B93-805B-DE1DFB8E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EC25406-6D5A-4EBE-8813-C182B959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9C440C-4283-4610-8299-4EA64A80B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64015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369430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285578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7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7"/>
          <p:cNvSpPr txBox="1">
            <a:spLocks noGrp="1"/>
          </p:cNvSpPr>
          <p:nvPr>
            <p:ph type="body" idx="1"/>
          </p:nvPr>
        </p:nvSpPr>
        <p:spPr>
          <a:xfrm>
            <a:off x="1320025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body" idx="2"/>
          </p:nvPr>
        </p:nvSpPr>
        <p:spPr>
          <a:xfrm>
            <a:off x="4642177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824640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475408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9658035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10038" y="651273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281803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952056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970A3-1965-40C7-8B88-CEA08CEC6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073DA-BAB4-4407-82A3-8283D854C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E596E1-E056-4BE4-9C2D-4064B888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CDD559-2037-4107-BDE7-64DDA7A4E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842E7C-0068-4C68-993E-FC7F4BEF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10145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0EEB-4626-4348-8120-34018053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EF84E1-91B1-4064-8368-1284C4EB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FA6E08-5AFF-471B-AE89-83AC2B99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FD1392-862B-4647-ACD4-30F187E6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24D2D3-6A37-4410-9830-0803F909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994710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B459D-0B63-4DEE-9099-8F6DBCE5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4B28A2-45DC-413D-9272-44158B4B5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2C5933-B921-40F0-A2E3-63FF21A56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6CDCB1-1A19-462D-855A-3733CACF01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99B034-54B6-4524-B724-B93A39CE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C38795-7C4E-4BAC-BE5E-10FF519D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698076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35D73F-79D4-4E78-B363-D0BB759D0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711D9A9-EA49-4B93-805B-DE1DFB8E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EC25406-6D5A-4EBE-8813-C182B959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9C440C-4283-4610-8299-4EA64A80B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411048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841662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3075286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7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7"/>
          <p:cNvSpPr txBox="1">
            <a:spLocks noGrp="1"/>
          </p:cNvSpPr>
          <p:nvPr>
            <p:ph type="body" idx="1"/>
          </p:nvPr>
        </p:nvSpPr>
        <p:spPr>
          <a:xfrm>
            <a:off x="1320025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body" idx="2"/>
          </p:nvPr>
        </p:nvSpPr>
        <p:spPr>
          <a:xfrm>
            <a:off x="4642177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33915065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8004583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10038" y="651273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43305727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970A3-1965-40C7-8B88-CEA08CEC6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073DA-BAB4-4407-82A3-8283D854C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E596E1-E056-4BE4-9C2D-4064B888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CDD559-2037-4107-BDE7-64DDA7A4E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842E7C-0068-4C68-993E-FC7F4BEF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0988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3188939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0EEB-4626-4348-8120-34018053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EF84E1-91B1-4064-8368-1284C4EB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FA6E08-5AFF-471B-AE89-83AC2B99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FD1392-862B-4647-ACD4-30F187E6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24D2D3-6A37-4410-9830-0803F909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303375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B459D-0B63-4DEE-9099-8F6DBCE5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4B28A2-45DC-413D-9272-44158B4B5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2C5933-B921-40F0-A2E3-63FF21A56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6CDCB1-1A19-462D-855A-3733CACF01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99B034-54B6-4524-B724-B93A39CE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C38795-7C4E-4BAC-BE5E-10FF519D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8777931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35D73F-79D4-4E78-B363-D0BB759D0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711D9A9-EA49-4B93-805B-DE1DFB8E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EC25406-6D5A-4EBE-8813-C182B959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9C440C-4283-4610-8299-4EA64A80B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9458695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1032462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65782928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7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7"/>
          <p:cNvSpPr txBox="1">
            <a:spLocks noGrp="1"/>
          </p:cNvSpPr>
          <p:nvPr>
            <p:ph type="body" idx="1"/>
          </p:nvPr>
        </p:nvSpPr>
        <p:spPr>
          <a:xfrm>
            <a:off x="1320025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body" idx="2"/>
          </p:nvPr>
        </p:nvSpPr>
        <p:spPr>
          <a:xfrm>
            <a:off x="4642177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56441618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481042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0389901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970A3-1965-40C7-8B88-CEA08CEC6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073DA-BAB4-4407-82A3-8283D854C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E596E1-E056-4BE4-9C2D-4064B888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CDD559-2037-4107-BDE7-64DDA7A4E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842E7C-0068-4C68-993E-FC7F4BEF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794584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0EEB-4626-4348-8120-34018053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EF84E1-91B1-4064-8368-1284C4EB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FA6E08-5AFF-471B-AE89-83AC2B99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FD1392-862B-4647-ACD4-30F187E6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24D2D3-6A37-4410-9830-0803F909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75511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970A3-1965-40C7-8B88-CEA08CEC6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073DA-BAB4-4407-82A3-8283D854C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E596E1-E056-4BE4-9C2D-4064B888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CDD559-2037-4107-BDE7-64DDA7A4E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842E7C-0068-4C68-993E-FC7F4BEF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0157879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B459D-0B63-4DEE-9099-8F6DBCE5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4B28A2-45DC-413D-9272-44158B4B5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2C5933-B921-40F0-A2E3-63FF21A56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6CDCB1-1A19-462D-855A-3733CACF01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99B034-54B6-4524-B724-B93A39CE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C38795-7C4E-4BAC-BE5E-10FF519D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6486231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35D73F-79D4-4E78-B363-D0BB759D0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711D9A9-EA49-4B93-805B-DE1DFB8E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EC25406-6D5A-4EBE-8813-C182B959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9C440C-4283-4610-8299-4EA64A80B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6080911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76247386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78714314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7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7"/>
          <p:cNvSpPr txBox="1">
            <a:spLocks noGrp="1"/>
          </p:cNvSpPr>
          <p:nvPr>
            <p:ph type="body" idx="1"/>
          </p:nvPr>
        </p:nvSpPr>
        <p:spPr>
          <a:xfrm>
            <a:off x="1320025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body" idx="2"/>
          </p:nvPr>
        </p:nvSpPr>
        <p:spPr>
          <a:xfrm>
            <a:off x="4642177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4995702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3255905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68244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E970A3-1965-40C7-8B88-CEA08CEC63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7073DA-BAB4-4407-82A3-8283D854C4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E596E1-E056-4BE4-9C2D-4064B8886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CCDD559-2037-4107-BDE7-64DDA7A4E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842E7C-0068-4C68-993E-FC7F4BEFC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5261302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0EEB-4626-4348-8120-34018053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EF84E1-91B1-4064-8368-1284C4EB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FA6E08-5AFF-471B-AE89-83AC2B99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FD1392-862B-4647-ACD4-30F187E6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24D2D3-6A37-4410-9830-0803F909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8697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B459D-0B63-4DEE-9099-8F6DBCE5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4B28A2-45DC-413D-9272-44158B4B5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2C5933-B921-40F0-A2E3-63FF21A56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6CDCB1-1A19-462D-855A-3733CACF01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99B034-54B6-4524-B724-B93A39CE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C38795-7C4E-4BAC-BE5E-10FF519D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3194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AA0EEB-4626-4348-8120-340180536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8EF84E1-91B1-4064-8368-1284C4EBF1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4FA6E08-5AFF-471B-AE89-83AC2B99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1FD1392-862B-4647-ACD4-30F187E6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24D2D3-6A37-4410-9830-0803F9097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8819847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35D73F-79D4-4E78-B363-D0BB759D0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711D9A9-EA49-4B93-805B-DE1DFB8E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EC25406-6D5A-4EBE-8813-C182B959E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39C440C-4283-4610-8299-4EA64A80B8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67264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6112551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bg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"/>
          <p:cNvSpPr txBox="1">
            <a:spLocks noGrp="1"/>
          </p:cNvSpPr>
          <p:nvPr>
            <p:ph type="ctrTitle"/>
          </p:nvPr>
        </p:nvSpPr>
        <p:spPr>
          <a:xfrm>
            <a:off x="685800" y="1991825"/>
            <a:ext cx="5265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9073923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7"/>
          <p:cNvSpPr txBox="1">
            <a:spLocks noGrp="1"/>
          </p:cNvSpPr>
          <p:nvPr>
            <p:ph type="title"/>
          </p:nvPr>
        </p:nvSpPr>
        <p:spPr>
          <a:xfrm>
            <a:off x="1320025" y="866525"/>
            <a:ext cx="6455700" cy="66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7"/>
          <p:cNvSpPr txBox="1">
            <a:spLocks noGrp="1"/>
          </p:cNvSpPr>
          <p:nvPr>
            <p:ph type="body" idx="1"/>
          </p:nvPr>
        </p:nvSpPr>
        <p:spPr>
          <a:xfrm>
            <a:off x="1320025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3" name="Google Shape;343;p7"/>
          <p:cNvSpPr txBox="1">
            <a:spLocks noGrp="1"/>
          </p:cNvSpPr>
          <p:nvPr>
            <p:ph type="body" idx="2"/>
          </p:nvPr>
        </p:nvSpPr>
        <p:spPr>
          <a:xfrm>
            <a:off x="4642177" y="1582625"/>
            <a:ext cx="3133500" cy="29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◂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◂"/>
              <a:defRPr sz="1800"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344" name="Google Shape;344;p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8653455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50381803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88958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B459D-0B63-4DEE-9099-8F6DBCE55B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34B28A2-45DC-413D-9272-44158B4B5F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2C5933-B921-40F0-A2E3-63FF21A565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6CDCB1-1A19-462D-855A-3733CACF012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A99B034-54B6-4524-B724-B93A39CE5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EC38795-7C4E-4BAC-BE5E-10FF519DC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0762D7C-B095-46E1-8BDD-3106C898DD5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4418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2" Type="http://schemas.openxmlformats.org/officeDocument/2006/relationships/slideLayout" Target="../slideLayouts/slideLayout78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81.xml"/><Relationship Id="rId10" Type="http://schemas.openxmlformats.org/officeDocument/2006/relationships/theme" Target="../theme/theme10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11.xml"/><Relationship Id="rId10" Type="http://schemas.openxmlformats.org/officeDocument/2006/relationships/theme" Target="../theme/theme2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theme" Target="../theme/theme3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19.xml"/><Relationship Id="rId9" Type="http://schemas.openxmlformats.org/officeDocument/2006/relationships/image" Target="../media/image2.png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theme" Target="../theme/theme4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7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26.xml"/><Relationship Id="rId9" Type="http://schemas.openxmlformats.org/officeDocument/2006/relationships/image" Target="../media/image2.png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6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slideLayout" Target="../slideLayouts/slideLayout35.xml"/><Relationship Id="rId11" Type="http://schemas.openxmlformats.org/officeDocument/2006/relationships/theme" Target="../theme/theme5.xml"/><Relationship Id="rId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39.xml"/><Relationship Id="rId4" Type="http://schemas.openxmlformats.org/officeDocument/2006/relationships/slideLayout" Target="../slideLayouts/slideLayout33.xml"/><Relationship Id="rId9" Type="http://schemas.openxmlformats.org/officeDocument/2006/relationships/slideLayout" Target="../slideLayouts/slideLayout3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7.xml"/><Relationship Id="rId3" Type="http://schemas.openxmlformats.org/officeDocument/2006/relationships/slideLayout" Target="../slideLayouts/slideLayout42.xml"/><Relationship Id="rId7" Type="http://schemas.openxmlformats.org/officeDocument/2006/relationships/slideLayout" Target="../slideLayouts/slideLayout46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41.xml"/><Relationship Id="rId1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5.xml"/><Relationship Id="rId11" Type="http://schemas.openxmlformats.org/officeDocument/2006/relationships/theme" Target="../theme/theme6.xml"/><Relationship Id="rId5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9.xml"/><Relationship Id="rId4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54.xml"/><Relationship Id="rId10" Type="http://schemas.openxmlformats.org/officeDocument/2006/relationships/theme" Target="../theme/theme7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2" Type="http://schemas.openxmlformats.org/officeDocument/2006/relationships/slideLayout" Target="../slideLayouts/slideLayout60.xml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63.xml"/><Relationship Id="rId10" Type="http://schemas.openxmlformats.org/officeDocument/2006/relationships/theme" Target="../theme/theme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5.xml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2" Type="http://schemas.openxmlformats.org/officeDocument/2006/relationships/slideLayout" Target="../slideLayouts/slideLayout69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11" Type="http://schemas.openxmlformats.org/officeDocument/2006/relationships/image" Target="../media/image1.jpeg"/><Relationship Id="rId5" Type="http://schemas.openxmlformats.org/officeDocument/2006/relationships/slideLayout" Target="../slideLayouts/slideLayout72.xml"/><Relationship Id="rId10" Type="http://schemas.openxmlformats.org/officeDocument/2006/relationships/theme" Target="../theme/theme9.xml"/><Relationship Id="rId4" Type="http://schemas.openxmlformats.org/officeDocument/2006/relationships/slideLayout" Target="../slideLayouts/slideLayout71.xml"/><Relationship Id="rId9" Type="http://schemas.openxmlformats.org/officeDocument/2006/relationships/slideLayout" Target="../slideLayouts/slideLayout7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32BF1A3-4844-4F3E-BC58-288EF4F68624}"/>
              </a:ext>
            </a:extLst>
          </p:cNvPr>
          <p:cNvSpPr/>
          <p:nvPr userDrawn="1"/>
        </p:nvSpPr>
        <p:spPr>
          <a:xfrm>
            <a:off x="-5302" y="4765610"/>
            <a:ext cx="9144000" cy="11350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4687055-DADE-49BD-B02A-667E7949D097}"/>
              </a:ext>
            </a:extLst>
          </p:cNvPr>
          <p:cNvSpPr/>
          <p:nvPr userDrawn="1"/>
        </p:nvSpPr>
        <p:spPr>
          <a:xfrm>
            <a:off x="0" y="4887068"/>
            <a:ext cx="9144000" cy="25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E72F5FA-DFFC-4B53-94BA-D7EE10B4C3DE}"/>
              </a:ext>
            </a:extLst>
          </p:cNvPr>
          <p:cNvSpPr/>
          <p:nvPr userDrawn="1"/>
        </p:nvSpPr>
        <p:spPr>
          <a:xfrm>
            <a:off x="7788648" y="4902457"/>
            <a:ext cx="13500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treinarecife.com.br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367BCA5-88C9-405B-8F28-67F39104D45F}"/>
              </a:ext>
            </a:extLst>
          </p:cNvPr>
          <p:cNvSpPr/>
          <p:nvPr userDrawn="1"/>
        </p:nvSpPr>
        <p:spPr>
          <a:xfrm>
            <a:off x="0" y="4887068"/>
            <a:ext cx="25506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>
                <a:solidFill>
                  <a:schemeClr val="bg1"/>
                </a:solidFill>
              </a:rPr>
              <a:t>Prof. ME Rogério Aguiar Teixeira©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1DB5263-F56B-40D0-938C-66DD22E20C5B}"/>
              </a:ext>
            </a:extLst>
          </p:cNvPr>
          <p:cNvSpPr/>
          <p:nvPr userDrawn="1"/>
        </p:nvSpPr>
        <p:spPr>
          <a:xfrm>
            <a:off x="3822274" y="4889677"/>
            <a:ext cx="114165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@</a:t>
            </a:r>
            <a:r>
              <a:rPr lang="pt-BR" sz="1100" err="1">
                <a:solidFill>
                  <a:schemeClr val="bg1"/>
                </a:solidFill>
              </a:rPr>
              <a:t>treina_recife</a:t>
            </a:r>
            <a:endParaRPr lang="pt-BR" sz="1100">
              <a:solidFill>
                <a:schemeClr val="bg1"/>
              </a:solidFill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5DF72620-CC94-48B2-9CA0-99175298C71C}"/>
              </a:ext>
            </a:extLst>
          </p:cNvPr>
          <p:cNvCxnSpPr>
            <a:cxnSpLocks/>
          </p:cNvCxnSpPr>
          <p:nvPr userDrawn="1"/>
        </p:nvCxnSpPr>
        <p:spPr>
          <a:xfrm>
            <a:off x="965593" y="685780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Imagem 4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46F6FD7A-155A-43A9-9503-34077F254F43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116840" y="58420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7100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70" r:id="rId3"/>
    <p:sldLayoutId id="2147483672" r:id="rId4"/>
    <p:sldLayoutId id="2147483673" r:id="rId5"/>
    <p:sldLayoutId id="2147483678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32BF1A3-4844-4F3E-BC58-288EF4F68624}"/>
              </a:ext>
            </a:extLst>
          </p:cNvPr>
          <p:cNvSpPr/>
          <p:nvPr userDrawn="1"/>
        </p:nvSpPr>
        <p:spPr>
          <a:xfrm>
            <a:off x="-5302" y="4765610"/>
            <a:ext cx="9144000" cy="11350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4687055-DADE-49BD-B02A-667E7949D097}"/>
              </a:ext>
            </a:extLst>
          </p:cNvPr>
          <p:cNvSpPr/>
          <p:nvPr userDrawn="1"/>
        </p:nvSpPr>
        <p:spPr>
          <a:xfrm>
            <a:off x="0" y="4887068"/>
            <a:ext cx="9144000" cy="25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E72F5FA-DFFC-4B53-94BA-D7EE10B4C3DE}"/>
              </a:ext>
            </a:extLst>
          </p:cNvPr>
          <p:cNvSpPr/>
          <p:nvPr userDrawn="1"/>
        </p:nvSpPr>
        <p:spPr>
          <a:xfrm>
            <a:off x="7788648" y="4902457"/>
            <a:ext cx="13500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treinarecife.com.br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367BCA5-88C9-405B-8F28-67F39104D45F}"/>
              </a:ext>
            </a:extLst>
          </p:cNvPr>
          <p:cNvSpPr/>
          <p:nvPr userDrawn="1"/>
        </p:nvSpPr>
        <p:spPr>
          <a:xfrm>
            <a:off x="0" y="4887068"/>
            <a:ext cx="25506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>
                <a:solidFill>
                  <a:schemeClr val="bg1"/>
                </a:solidFill>
              </a:rPr>
              <a:t>Prof. ME Rogério Aguiar Teixeira©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1DB5263-F56B-40D0-938C-66DD22E20C5B}"/>
              </a:ext>
            </a:extLst>
          </p:cNvPr>
          <p:cNvSpPr/>
          <p:nvPr userDrawn="1"/>
        </p:nvSpPr>
        <p:spPr>
          <a:xfrm>
            <a:off x="3822274" y="4889677"/>
            <a:ext cx="114165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@</a:t>
            </a:r>
            <a:r>
              <a:rPr lang="pt-BR" sz="1100" err="1">
                <a:solidFill>
                  <a:schemeClr val="bg1"/>
                </a:solidFill>
              </a:rPr>
              <a:t>treina_recife</a:t>
            </a:r>
            <a:endParaRPr lang="pt-BR" sz="1100">
              <a:solidFill>
                <a:schemeClr val="bg1"/>
              </a:solidFill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5DF72620-CC94-48B2-9CA0-99175298C71C}"/>
              </a:ext>
            </a:extLst>
          </p:cNvPr>
          <p:cNvCxnSpPr>
            <a:cxnSpLocks/>
          </p:cNvCxnSpPr>
          <p:nvPr userDrawn="1"/>
        </p:nvCxnSpPr>
        <p:spPr>
          <a:xfrm>
            <a:off x="965593" y="685780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Imagem 4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46F6FD7A-155A-43A9-9503-34077F254F4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6840" y="58420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209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9" r:id="rId1"/>
    <p:sldLayoutId id="2147483810" r:id="rId2"/>
    <p:sldLayoutId id="2147483811" r:id="rId3"/>
    <p:sldLayoutId id="2147483812" r:id="rId4"/>
    <p:sldLayoutId id="2147483813" r:id="rId5"/>
    <p:sldLayoutId id="2147483814" r:id="rId6"/>
    <p:sldLayoutId id="2147483815" r:id="rId7"/>
    <p:sldLayoutId id="2147483816" r:id="rId8"/>
    <p:sldLayoutId id="2147483817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32BF1A3-4844-4F3E-BC58-288EF4F68624}"/>
              </a:ext>
            </a:extLst>
          </p:cNvPr>
          <p:cNvSpPr/>
          <p:nvPr userDrawn="1"/>
        </p:nvSpPr>
        <p:spPr>
          <a:xfrm>
            <a:off x="-5302" y="4765610"/>
            <a:ext cx="9144000" cy="11350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4687055-DADE-49BD-B02A-667E7949D097}"/>
              </a:ext>
            </a:extLst>
          </p:cNvPr>
          <p:cNvSpPr/>
          <p:nvPr userDrawn="1"/>
        </p:nvSpPr>
        <p:spPr>
          <a:xfrm>
            <a:off x="0" y="4887068"/>
            <a:ext cx="9144000" cy="25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E72F5FA-DFFC-4B53-94BA-D7EE10B4C3DE}"/>
              </a:ext>
            </a:extLst>
          </p:cNvPr>
          <p:cNvSpPr/>
          <p:nvPr userDrawn="1"/>
        </p:nvSpPr>
        <p:spPr>
          <a:xfrm>
            <a:off x="7788648" y="4902457"/>
            <a:ext cx="13500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treinarecife.com.br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367BCA5-88C9-405B-8F28-67F39104D45F}"/>
              </a:ext>
            </a:extLst>
          </p:cNvPr>
          <p:cNvSpPr/>
          <p:nvPr userDrawn="1"/>
        </p:nvSpPr>
        <p:spPr>
          <a:xfrm>
            <a:off x="0" y="4887068"/>
            <a:ext cx="25506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>
                <a:solidFill>
                  <a:schemeClr val="bg1"/>
                </a:solidFill>
              </a:rPr>
              <a:t>Prof. ME Rogério Aguiar Teixeira©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1DB5263-F56B-40D0-938C-66DD22E20C5B}"/>
              </a:ext>
            </a:extLst>
          </p:cNvPr>
          <p:cNvSpPr/>
          <p:nvPr userDrawn="1"/>
        </p:nvSpPr>
        <p:spPr>
          <a:xfrm>
            <a:off x="3822274" y="4889677"/>
            <a:ext cx="114165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@</a:t>
            </a:r>
            <a:r>
              <a:rPr lang="pt-BR" sz="1100" err="1">
                <a:solidFill>
                  <a:schemeClr val="bg1"/>
                </a:solidFill>
              </a:rPr>
              <a:t>treina_recife</a:t>
            </a:r>
            <a:endParaRPr lang="pt-BR" sz="1100">
              <a:solidFill>
                <a:schemeClr val="bg1"/>
              </a:solidFill>
            </a:endParaRPr>
          </a:p>
        </p:txBody>
      </p:sp>
      <p:pic>
        <p:nvPicPr>
          <p:cNvPr id="5" name="Imagem 4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46F6FD7A-155A-43A9-9503-34077F254F4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291830" y="125875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927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6" r:id="rId8"/>
    <p:sldLayoutId id="2147483707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ACB779-9ED4-4CA3-AD7C-1B3921CA3D15}"/>
              </a:ext>
            </a:extLst>
          </p:cNvPr>
          <p:cNvSpPr/>
          <p:nvPr userDrawn="1"/>
        </p:nvSpPr>
        <p:spPr>
          <a:xfrm>
            <a:off x="0" y="4805506"/>
            <a:ext cx="9144000" cy="33726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11" name="Retângulo 10"/>
          <p:cNvSpPr/>
          <p:nvPr userDrawn="1"/>
        </p:nvSpPr>
        <p:spPr>
          <a:xfrm>
            <a:off x="0" y="4752912"/>
            <a:ext cx="9144000" cy="45719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15" name="Retângulo 14"/>
          <p:cNvSpPr/>
          <p:nvPr userDrawn="1"/>
        </p:nvSpPr>
        <p:spPr>
          <a:xfrm>
            <a:off x="42929" y="4874433"/>
            <a:ext cx="6275561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050" b="1"/>
              <a:t>Prof. Rogério Aguiar – Gestão de Indicadores                                                         </a:t>
            </a:r>
            <a:r>
              <a:rPr lang="pt-BR" sz="1000" b="1">
                <a:solidFill>
                  <a:srgbClr val="002060"/>
                </a:solidFill>
              </a:rPr>
              <a:t>@treina_recife</a:t>
            </a:r>
          </a:p>
        </p:txBody>
      </p:sp>
      <p:pic>
        <p:nvPicPr>
          <p:cNvPr id="9" name="Imagem 6" descr="Uma imagem contendo objeto, relógio&#10;&#10;Descrição gerada com muito alta confiança">
            <a:extLst>
              <a:ext uri="{FF2B5EF4-FFF2-40B4-BE49-F238E27FC236}">
                <a16:creationId xmlns:a16="http://schemas.microsoft.com/office/drawing/2014/main" id="{20ED25C1-20A9-423A-B615-98F84AAD0F12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632" y="4836335"/>
            <a:ext cx="1171439" cy="268931"/>
          </a:xfrm>
          <a:prstGeom prst="rect">
            <a:avLst/>
          </a:prstGeom>
          <a:effectLst>
            <a:outerShdw blurRad="1079500" dist="50800" dir="5400000" algn="ctr" rotWithShape="0">
              <a:srgbClr val="000000">
                <a:alpha val="0"/>
              </a:srgbClr>
            </a:outerShdw>
          </a:effectLst>
        </p:spPr>
      </p:pic>
      <p:cxnSp>
        <p:nvCxnSpPr>
          <p:cNvPr id="8" name="Conector Reto 2">
            <a:extLst>
              <a:ext uri="{FF2B5EF4-FFF2-40B4-BE49-F238E27FC236}">
                <a16:creationId xmlns:a16="http://schemas.microsoft.com/office/drawing/2014/main" id="{E8A7539D-EA4B-49C8-B485-9C98BFBABB28}"/>
              </a:ext>
            </a:extLst>
          </p:cNvPr>
          <p:cNvCxnSpPr>
            <a:cxnSpLocks/>
          </p:cNvCxnSpPr>
          <p:nvPr userDrawn="1"/>
        </p:nvCxnSpPr>
        <p:spPr>
          <a:xfrm>
            <a:off x="251520" y="685790"/>
            <a:ext cx="8389560" cy="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Imagem 6">
            <a:extLst>
              <a:ext uri="{FF2B5EF4-FFF2-40B4-BE49-F238E27FC236}">
                <a16:creationId xmlns:a16="http://schemas.microsoft.com/office/drawing/2014/main" id="{A86612F9-FE85-49A8-BC73-D2EEC555DCDB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6948264" y="4857843"/>
            <a:ext cx="810090" cy="2259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73741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6" r:id="rId7"/>
  </p:sldLayoutIdLst>
  <p:hf hdr="0" ftr="0" dt="0"/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ACB779-9ED4-4CA3-AD7C-1B3921CA3D15}"/>
              </a:ext>
            </a:extLst>
          </p:cNvPr>
          <p:cNvSpPr/>
          <p:nvPr userDrawn="1"/>
        </p:nvSpPr>
        <p:spPr>
          <a:xfrm>
            <a:off x="0" y="4805506"/>
            <a:ext cx="9144000" cy="337268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11" name="Retângulo 10"/>
          <p:cNvSpPr/>
          <p:nvPr userDrawn="1"/>
        </p:nvSpPr>
        <p:spPr>
          <a:xfrm>
            <a:off x="0" y="4752912"/>
            <a:ext cx="9144000" cy="45719"/>
          </a:xfrm>
          <a:prstGeom prst="rect">
            <a:avLst/>
          </a:prstGeom>
          <a:solidFill>
            <a:srgbClr val="002060"/>
          </a:solidFill>
          <a:ln>
            <a:noFill/>
          </a:ln>
          <a:effectLst>
            <a:innerShdw blurRad="63500" dist="50800" dir="54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15" name="Retângulo 14"/>
          <p:cNvSpPr/>
          <p:nvPr userDrawn="1"/>
        </p:nvSpPr>
        <p:spPr>
          <a:xfrm>
            <a:off x="42929" y="4874433"/>
            <a:ext cx="6275561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050" b="1"/>
              <a:t>Prof. Rogério Aguiar – Gestão de Indicadores                                                         </a:t>
            </a:r>
            <a:r>
              <a:rPr lang="pt-BR" sz="1000" b="1">
                <a:solidFill>
                  <a:srgbClr val="002060"/>
                </a:solidFill>
              </a:rPr>
              <a:t>@treina_recife</a:t>
            </a:r>
          </a:p>
        </p:txBody>
      </p:sp>
      <p:pic>
        <p:nvPicPr>
          <p:cNvPr id="9" name="Imagem 6" descr="Uma imagem contendo objeto, relógio&#10;&#10;Descrição gerada com muito alta confiança">
            <a:extLst>
              <a:ext uri="{FF2B5EF4-FFF2-40B4-BE49-F238E27FC236}">
                <a16:creationId xmlns:a16="http://schemas.microsoft.com/office/drawing/2014/main" id="{20ED25C1-20A9-423A-B615-98F84AAD0F12}"/>
              </a:ext>
            </a:extLst>
          </p:cNvPr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632" y="4836335"/>
            <a:ext cx="1171439" cy="268931"/>
          </a:xfrm>
          <a:prstGeom prst="rect">
            <a:avLst/>
          </a:prstGeom>
          <a:effectLst>
            <a:outerShdw blurRad="1079500" dist="50800" dir="5400000" algn="ctr" rotWithShape="0">
              <a:srgbClr val="000000">
                <a:alpha val="0"/>
              </a:srgbClr>
            </a:outerShdw>
          </a:effectLst>
        </p:spPr>
      </p:pic>
      <p:cxnSp>
        <p:nvCxnSpPr>
          <p:cNvPr id="8" name="Conector Reto 2">
            <a:extLst>
              <a:ext uri="{FF2B5EF4-FFF2-40B4-BE49-F238E27FC236}">
                <a16:creationId xmlns:a16="http://schemas.microsoft.com/office/drawing/2014/main" id="{E8A7539D-EA4B-49C8-B485-9C98BFBABB28}"/>
              </a:ext>
            </a:extLst>
          </p:cNvPr>
          <p:cNvCxnSpPr>
            <a:cxnSpLocks/>
          </p:cNvCxnSpPr>
          <p:nvPr userDrawn="1"/>
        </p:nvCxnSpPr>
        <p:spPr>
          <a:xfrm>
            <a:off x="251520" y="685790"/>
            <a:ext cx="8389560" cy="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7" name="Imagem 6">
            <a:extLst>
              <a:ext uri="{FF2B5EF4-FFF2-40B4-BE49-F238E27FC236}">
                <a16:creationId xmlns:a16="http://schemas.microsoft.com/office/drawing/2014/main" id="{A86612F9-FE85-49A8-BC73-D2EEC555DCDB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6948264" y="4857843"/>
            <a:ext cx="810090" cy="22591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378714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5" r:id="rId7"/>
  </p:sldLayoutIdLst>
  <p:hf hdr="0" ftr="0" dt="0"/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32BF1A3-4844-4F3E-BC58-288EF4F68624}"/>
              </a:ext>
            </a:extLst>
          </p:cNvPr>
          <p:cNvSpPr/>
          <p:nvPr userDrawn="1"/>
        </p:nvSpPr>
        <p:spPr>
          <a:xfrm>
            <a:off x="-5302" y="4765611"/>
            <a:ext cx="9144000" cy="11350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4687055-DADE-49BD-B02A-667E7949D097}"/>
              </a:ext>
            </a:extLst>
          </p:cNvPr>
          <p:cNvSpPr/>
          <p:nvPr userDrawn="1"/>
        </p:nvSpPr>
        <p:spPr>
          <a:xfrm>
            <a:off x="0" y="4887068"/>
            <a:ext cx="9144000" cy="25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80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E72F5FA-DFFC-4B53-94BA-D7EE10B4C3DE}"/>
              </a:ext>
            </a:extLst>
          </p:cNvPr>
          <p:cNvSpPr/>
          <p:nvPr userDrawn="1"/>
        </p:nvSpPr>
        <p:spPr>
          <a:xfrm>
            <a:off x="7788648" y="4902457"/>
            <a:ext cx="13500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treinarecife.com.br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367BCA5-88C9-405B-8F28-67F39104D45F}"/>
              </a:ext>
            </a:extLst>
          </p:cNvPr>
          <p:cNvSpPr/>
          <p:nvPr userDrawn="1"/>
        </p:nvSpPr>
        <p:spPr>
          <a:xfrm>
            <a:off x="0" y="4887069"/>
            <a:ext cx="25506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>
                <a:solidFill>
                  <a:schemeClr val="bg1"/>
                </a:solidFill>
              </a:rPr>
              <a:t>Prof. ME Rogério Aguiar Teixeira©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1DB5263-F56B-40D0-938C-66DD22E20C5B}"/>
              </a:ext>
            </a:extLst>
          </p:cNvPr>
          <p:cNvSpPr/>
          <p:nvPr userDrawn="1"/>
        </p:nvSpPr>
        <p:spPr>
          <a:xfrm>
            <a:off x="3822275" y="4889677"/>
            <a:ext cx="110318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@</a:t>
            </a:r>
            <a:r>
              <a:rPr lang="pt-BR" sz="1100" err="1">
                <a:solidFill>
                  <a:schemeClr val="bg1"/>
                </a:solidFill>
              </a:rPr>
              <a:t>treina_recife</a:t>
            </a:r>
            <a:endParaRPr lang="pt-BR" sz="1100">
              <a:solidFill>
                <a:schemeClr val="bg1"/>
              </a:solidFill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5DF72620-CC94-48B2-9CA0-99175298C71C}"/>
              </a:ext>
            </a:extLst>
          </p:cNvPr>
          <p:cNvCxnSpPr>
            <a:cxnSpLocks/>
          </p:cNvCxnSpPr>
          <p:nvPr userDrawn="1"/>
        </p:nvCxnSpPr>
        <p:spPr>
          <a:xfrm>
            <a:off x="965594" y="685781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Imagem 4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46F6FD7A-155A-43A9-9503-34077F254F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6841" y="58421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664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9" r:id="rId6"/>
    <p:sldLayoutId id="2147483760" r:id="rId7"/>
    <p:sldLayoutId id="2147483761" r:id="rId8"/>
    <p:sldLayoutId id="2147483762" r:id="rId9"/>
    <p:sldLayoutId id="2147483763" r:id="rId10"/>
  </p:sldLayoutIdLst>
  <p:hf hdr="0" ftr="0" dt="0"/>
  <p:txStyles>
    <p:titleStyle>
      <a:lvl1pPr algn="l" defTabSz="914378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8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2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8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5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8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2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32BF1A3-4844-4F3E-BC58-288EF4F68624}"/>
              </a:ext>
            </a:extLst>
          </p:cNvPr>
          <p:cNvSpPr/>
          <p:nvPr userDrawn="1"/>
        </p:nvSpPr>
        <p:spPr>
          <a:xfrm>
            <a:off x="-5302" y="4765610"/>
            <a:ext cx="9144000" cy="11350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4687055-DADE-49BD-B02A-667E7949D097}"/>
              </a:ext>
            </a:extLst>
          </p:cNvPr>
          <p:cNvSpPr/>
          <p:nvPr userDrawn="1"/>
        </p:nvSpPr>
        <p:spPr>
          <a:xfrm>
            <a:off x="0" y="4887068"/>
            <a:ext cx="9144000" cy="25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E72F5FA-DFFC-4B53-94BA-D7EE10B4C3DE}"/>
              </a:ext>
            </a:extLst>
          </p:cNvPr>
          <p:cNvSpPr/>
          <p:nvPr userDrawn="1"/>
        </p:nvSpPr>
        <p:spPr>
          <a:xfrm>
            <a:off x="7788648" y="4902457"/>
            <a:ext cx="13500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treinarecife.com.br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367BCA5-88C9-405B-8F28-67F39104D45F}"/>
              </a:ext>
            </a:extLst>
          </p:cNvPr>
          <p:cNvSpPr/>
          <p:nvPr userDrawn="1"/>
        </p:nvSpPr>
        <p:spPr>
          <a:xfrm>
            <a:off x="0" y="4887068"/>
            <a:ext cx="25506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>
                <a:solidFill>
                  <a:schemeClr val="bg1"/>
                </a:solidFill>
              </a:rPr>
              <a:t>Prof. ME Rogério Aguiar Teixeira©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1DB5263-F56B-40D0-938C-66DD22E20C5B}"/>
              </a:ext>
            </a:extLst>
          </p:cNvPr>
          <p:cNvSpPr/>
          <p:nvPr userDrawn="1"/>
        </p:nvSpPr>
        <p:spPr>
          <a:xfrm>
            <a:off x="3822274" y="4889677"/>
            <a:ext cx="114165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@</a:t>
            </a:r>
            <a:r>
              <a:rPr lang="pt-BR" sz="1100" err="1">
                <a:solidFill>
                  <a:schemeClr val="bg1"/>
                </a:solidFill>
              </a:rPr>
              <a:t>treina_recife</a:t>
            </a:r>
            <a:endParaRPr lang="pt-BR" sz="1100">
              <a:solidFill>
                <a:schemeClr val="bg1"/>
              </a:solidFill>
            </a:endParaRPr>
          </a:p>
        </p:txBody>
      </p:sp>
      <p:pic>
        <p:nvPicPr>
          <p:cNvPr id="5" name="Imagem 4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46F6FD7A-155A-43A9-9503-34077F254F43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291830" y="125875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611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32BF1A3-4844-4F3E-BC58-288EF4F68624}"/>
              </a:ext>
            </a:extLst>
          </p:cNvPr>
          <p:cNvSpPr/>
          <p:nvPr userDrawn="1"/>
        </p:nvSpPr>
        <p:spPr>
          <a:xfrm>
            <a:off x="-5302" y="4765610"/>
            <a:ext cx="9144000" cy="11350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4687055-DADE-49BD-B02A-667E7949D097}"/>
              </a:ext>
            </a:extLst>
          </p:cNvPr>
          <p:cNvSpPr/>
          <p:nvPr userDrawn="1"/>
        </p:nvSpPr>
        <p:spPr>
          <a:xfrm>
            <a:off x="0" y="4887068"/>
            <a:ext cx="9144000" cy="25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E72F5FA-DFFC-4B53-94BA-D7EE10B4C3DE}"/>
              </a:ext>
            </a:extLst>
          </p:cNvPr>
          <p:cNvSpPr/>
          <p:nvPr userDrawn="1"/>
        </p:nvSpPr>
        <p:spPr>
          <a:xfrm>
            <a:off x="7788648" y="4902457"/>
            <a:ext cx="13500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treinarecife.com.br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367BCA5-88C9-405B-8F28-67F39104D45F}"/>
              </a:ext>
            </a:extLst>
          </p:cNvPr>
          <p:cNvSpPr/>
          <p:nvPr userDrawn="1"/>
        </p:nvSpPr>
        <p:spPr>
          <a:xfrm>
            <a:off x="0" y="4887068"/>
            <a:ext cx="25506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>
                <a:solidFill>
                  <a:schemeClr val="bg1"/>
                </a:solidFill>
              </a:rPr>
              <a:t>Prof. ME Rogério Aguiar Teixeira©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1DB5263-F56B-40D0-938C-66DD22E20C5B}"/>
              </a:ext>
            </a:extLst>
          </p:cNvPr>
          <p:cNvSpPr/>
          <p:nvPr userDrawn="1"/>
        </p:nvSpPr>
        <p:spPr>
          <a:xfrm>
            <a:off x="3822274" y="4889677"/>
            <a:ext cx="114165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@</a:t>
            </a:r>
            <a:r>
              <a:rPr lang="pt-BR" sz="1100" err="1">
                <a:solidFill>
                  <a:schemeClr val="bg1"/>
                </a:solidFill>
              </a:rPr>
              <a:t>treina_recife</a:t>
            </a:r>
            <a:endParaRPr lang="pt-BR" sz="1100">
              <a:solidFill>
                <a:schemeClr val="bg1"/>
              </a:solidFill>
            </a:endParaRPr>
          </a:p>
        </p:txBody>
      </p:sp>
      <p:pic>
        <p:nvPicPr>
          <p:cNvPr id="5" name="Imagem 4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46F6FD7A-155A-43A9-9503-34077F254F4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291830" y="125875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820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4" r:id="rId8"/>
    <p:sldLayoutId id="2147483785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32BF1A3-4844-4F3E-BC58-288EF4F68624}"/>
              </a:ext>
            </a:extLst>
          </p:cNvPr>
          <p:cNvSpPr/>
          <p:nvPr userDrawn="1"/>
        </p:nvSpPr>
        <p:spPr>
          <a:xfrm>
            <a:off x="-5302" y="4765610"/>
            <a:ext cx="9144000" cy="11350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4687055-DADE-49BD-B02A-667E7949D097}"/>
              </a:ext>
            </a:extLst>
          </p:cNvPr>
          <p:cNvSpPr/>
          <p:nvPr userDrawn="1"/>
        </p:nvSpPr>
        <p:spPr>
          <a:xfrm>
            <a:off x="0" y="4887068"/>
            <a:ext cx="9144000" cy="25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E72F5FA-DFFC-4B53-94BA-D7EE10B4C3DE}"/>
              </a:ext>
            </a:extLst>
          </p:cNvPr>
          <p:cNvSpPr/>
          <p:nvPr userDrawn="1"/>
        </p:nvSpPr>
        <p:spPr>
          <a:xfrm>
            <a:off x="7788648" y="4902457"/>
            <a:ext cx="13500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treinarecife.com.br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367BCA5-88C9-405B-8F28-67F39104D45F}"/>
              </a:ext>
            </a:extLst>
          </p:cNvPr>
          <p:cNvSpPr/>
          <p:nvPr userDrawn="1"/>
        </p:nvSpPr>
        <p:spPr>
          <a:xfrm>
            <a:off x="0" y="4887068"/>
            <a:ext cx="25506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>
                <a:solidFill>
                  <a:schemeClr val="bg1"/>
                </a:solidFill>
              </a:rPr>
              <a:t>Prof. ME Rogério Aguiar Teixeira©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1DB5263-F56B-40D0-938C-66DD22E20C5B}"/>
              </a:ext>
            </a:extLst>
          </p:cNvPr>
          <p:cNvSpPr/>
          <p:nvPr userDrawn="1"/>
        </p:nvSpPr>
        <p:spPr>
          <a:xfrm>
            <a:off x="3822274" y="4889677"/>
            <a:ext cx="114165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@</a:t>
            </a:r>
            <a:r>
              <a:rPr lang="pt-BR" sz="1100" err="1">
                <a:solidFill>
                  <a:schemeClr val="bg1"/>
                </a:solidFill>
              </a:rPr>
              <a:t>treina_recife</a:t>
            </a:r>
            <a:endParaRPr lang="pt-BR" sz="1100">
              <a:solidFill>
                <a:schemeClr val="bg1"/>
              </a:solidFill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5DF72620-CC94-48B2-9CA0-99175298C71C}"/>
              </a:ext>
            </a:extLst>
          </p:cNvPr>
          <p:cNvCxnSpPr>
            <a:cxnSpLocks/>
          </p:cNvCxnSpPr>
          <p:nvPr userDrawn="1"/>
        </p:nvCxnSpPr>
        <p:spPr>
          <a:xfrm>
            <a:off x="965593" y="685780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Imagem 4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46F6FD7A-155A-43A9-9503-34077F254F4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6840" y="58420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440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10">
            <a:extLst>
              <a:ext uri="{FF2B5EF4-FFF2-40B4-BE49-F238E27FC236}">
                <a16:creationId xmlns:a16="http://schemas.microsoft.com/office/drawing/2014/main" id="{032BF1A3-4844-4F3E-BC58-288EF4F68624}"/>
              </a:ext>
            </a:extLst>
          </p:cNvPr>
          <p:cNvSpPr/>
          <p:nvPr userDrawn="1"/>
        </p:nvSpPr>
        <p:spPr>
          <a:xfrm>
            <a:off x="-5302" y="4765610"/>
            <a:ext cx="9144000" cy="113507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4687055-DADE-49BD-B02A-667E7949D097}"/>
              </a:ext>
            </a:extLst>
          </p:cNvPr>
          <p:cNvSpPr/>
          <p:nvPr userDrawn="1"/>
        </p:nvSpPr>
        <p:spPr>
          <a:xfrm>
            <a:off x="0" y="4887068"/>
            <a:ext cx="9144000" cy="251439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5E72F5FA-DFFC-4B53-94BA-D7EE10B4C3DE}"/>
              </a:ext>
            </a:extLst>
          </p:cNvPr>
          <p:cNvSpPr/>
          <p:nvPr userDrawn="1"/>
        </p:nvSpPr>
        <p:spPr>
          <a:xfrm>
            <a:off x="7788648" y="4902457"/>
            <a:ext cx="1350050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treinarecife.com.br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367BCA5-88C9-405B-8F28-67F39104D45F}"/>
              </a:ext>
            </a:extLst>
          </p:cNvPr>
          <p:cNvSpPr/>
          <p:nvPr userDrawn="1"/>
        </p:nvSpPr>
        <p:spPr>
          <a:xfrm>
            <a:off x="0" y="4887068"/>
            <a:ext cx="255069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200">
                <a:solidFill>
                  <a:schemeClr val="bg1"/>
                </a:solidFill>
              </a:rPr>
              <a:t>Prof. ME Rogério Aguiar Teixeira©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E1DB5263-F56B-40D0-938C-66DD22E20C5B}"/>
              </a:ext>
            </a:extLst>
          </p:cNvPr>
          <p:cNvSpPr/>
          <p:nvPr userDrawn="1"/>
        </p:nvSpPr>
        <p:spPr>
          <a:xfrm>
            <a:off x="3822274" y="4889677"/>
            <a:ext cx="114165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1100">
                <a:solidFill>
                  <a:schemeClr val="bg1"/>
                </a:solidFill>
              </a:rPr>
              <a:t>@</a:t>
            </a:r>
            <a:r>
              <a:rPr lang="pt-BR" sz="1100" err="1">
                <a:solidFill>
                  <a:schemeClr val="bg1"/>
                </a:solidFill>
              </a:rPr>
              <a:t>treina_recife</a:t>
            </a:r>
            <a:endParaRPr lang="pt-BR" sz="1100">
              <a:solidFill>
                <a:schemeClr val="bg1"/>
              </a:solidFill>
            </a:endParaRPr>
          </a:p>
        </p:txBody>
      </p:sp>
      <p:cxnSp>
        <p:nvCxnSpPr>
          <p:cNvPr id="3" name="Conector reto 2">
            <a:extLst>
              <a:ext uri="{FF2B5EF4-FFF2-40B4-BE49-F238E27FC236}">
                <a16:creationId xmlns:a16="http://schemas.microsoft.com/office/drawing/2014/main" id="{5DF72620-CC94-48B2-9CA0-99175298C71C}"/>
              </a:ext>
            </a:extLst>
          </p:cNvPr>
          <p:cNvCxnSpPr>
            <a:cxnSpLocks/>
          </p:cNvCxnSpPr>
          <p:nvPr userDrawn="1"/>
        </p:nvCxnSpPr>
        <p:spPr>
          <a:xfrm>
            <a:off x="965593" y="685780"/>
            <a:ext cx="7675487" cy="10"/>
          </a:xfrm>
          <a:prstGeom prst="line">
            <a:avLst/>
          </a:prstGeom>
          <a:ln w="28575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" name="Imagem 4" descr="Uma imagem contendo texto, desenho&#10;&#10;Descrição gerada automaticamente">
            <a:extLst>
              <a:ext uri="{FF2B5EF4-FFF2-40B4-BE49-F238E27FC236}">
                <a16:creationId xmlns:a16="http://schemas.microsoft.com/office/drawing/2014/main" id="{46F6FD7A-155A-43A9-9503-34077F254F4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6840" y="58420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351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hyperlink" Target="mailto:lfcalabria@gmail.com" TargetMode="Externa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www.linkedin.com/in/lfcalabria" TargetMode="External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>
            <a:extLst>
              <a:ext uri="{FF2B5EF4-FFF2-40B4-BE49-F238E27FC236}">
                <a16:creationId xmlns:a16="http://schemas.microsoft.com/office/drawing/2014/main" id="{1045B59B-615E-4718-A150-42DE5D03E1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D6CF29CD-38B8-4924-BA11-6D60517487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182112"/>
            <a:ext cx="9144000" cy="1961388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EB02B1E5-D423-487D-A55F-B7BB2F3597D2}"/>
              </a:ext>
            </a:extLst>
          </p:cNvPr>
          <p:cNvSpPr/>
          <p:nvPr/>
        </p:nvSpPr>
        <p:spPr>
          <a:xfrm>
            <a:off x="0" y="3428333"/>
            <a:ext cx="9144000" cy="14336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600" b="1" kern="12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+mj-lt"/>
                <a:ea typeface="+mj-ea"/>
                <a:cs typeface="+mj-cs"/>
              </a:rPr>
              <a:t>Python do Zero à </a:t>
            </a:r>
            <a:r>
              <a:rPr lang="en-US" sz="5600" b="1" kern="1200" dirty="0" err="1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+mj-lt"/>
                <a:ea typeface="+mj-ea"/>
                <a:cs typeface="+mj-cs"/>
              </a:rPr>
              <a:t>Ciência</a:t>
            </a:r>
            <a:r>
              <a:rPr lang="en-US" sz="5600" b="1" kern="1200" dirty="0">
                <a:ln w="12700">
                  <a:solidFill>
                    <a:schemeClr val="accent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640000" algn="bl" rotWithShape="0">
                    <a:schemeClr val="accent1"/>
                  </a:outerShdw>
                </a:effectLst>
                <a:latin typeface="+mj-lt"/>
                <a:ea typeface="+mj-ea"/>
                <a:cs typeface="+mj-cs"/>
              </a:rPr>
              <a:t> de Dados</a:t>
            </a:r>
            <a:endParaRPr lang="en-US" sz="5600" b="1" kern="1200" cap="none" spc="0" dirty="0">
              <a:ln w="12700">
                <a:solidFill>
                  <a:schemeClr val="accent1"/>
                </a:solidFill>
                <a:prstDash val="solid"/>
              </a:ln>
              <a:solidFill>
                <a:srgbClr val="FFFFFF"/>
              </a:solidFill>
              <a:effectLst>
                <a:outerShdw dist="38100" dir="2640000" algn="bl" rotWithShape="0">
                  <a:schemeClr val="accent1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20" name="Imagem 19" descr="Uma imagem contendo objeto, relógio, computador, monitor&#10;&#10;Descrição gerada automaticamente">
            <a:extLst>
              <a:ext uri="{FF2B5EF4-FFF2-40B4-BE49-F238E27FC236}">
                <a16:creationId xmlns:a16="http://schemas.microsoft.com/office/drawing/2014/main" id="{DF68962B-33C0-4F9F-ADD2-F89885802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258" y="554058"/>
            <a:ext cx="7443991" cy="171212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BCD569AE-4467-415A-ABC5-E1D9460B1E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7236" y="4588039"/>
            <a:ext cx="1390822" cy="394791"/>
          </a:xfrm>
          <a:prstGeom prst="rect">
            <a:avLst/>
          </a:prstGeom>
        </p:spPr>
      </p:pic>
      <p:sp>
        <p:nvSpPr>
          <p:cNvPr id="19" name="Retângulo 2">
            <a:extLst>
              <a:ext uri="{FF2B5EF4-FFF2-40B4-BE49-F238E27FC236}">
                <a16:creationId xmlns:a16="http://schemas.microsoft.com/office/drawing/2014/main" id="{F479B6A1-F4E7-45AA-A3C1-D4BB370548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07503" y="2725432"/>
            <a:ext cx="443649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pt-BR" altLang="pt-BR" sz="1800" b="1" i="1" dirty="0"/>
              <a:t>Prof. Luiz Fernando Calábria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tângulo 14"/>
          <p:cNvSpPr>
            <a:spLocks noChangeArrowheads="1"/>
          </p:cNvSpPr>
          <p:nvPr/>
        </p:nvSpPr>
        <p:spPr bwMode="auto">
          <a:xfrm>
            <a:off x="5580112" y="3261500"/>
            <a:ext cx="3617546" cy="143456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378">
              <a:lnSpc>
                <a:spcPct val="150000"/>
              </a:lnSpc>
            </a:pPr>
            <a:r>
              <a:rPr lang="pt-BR" altLang="pt-BR" sz="1500" dirty="0">
                <a:solidFill>
                  <a:prstClr val="black"/>
                </a:solidFill>
              </a:rPr>
              <a:t>@lfcalabria</a:t>
            </a:r>
          </a:p>
          <a:p>
            <a:pPr defTabSz="914378">
              <a:lnSpc>
                <a:spcPct val="150000"/>
              </a:lnSpc>
            </a:pPr>
            <a:r>
              <a:rPr lang="pt-BR" altLang="pt-BR" sz="1500" dirty="0">
                <a:solidFill>
                  <a:prstClr val="black"/>
                </a:solidFill>
              </a:rPr>
              <a:t>+55 81 9.8581-7232</a:t>
            </a:r>
          </a:p>
          <a:p>
            <a:pPr defTabSz="914378">
              <a:lnSpc>
                <a:spcPct val="150000"/>
              </a:lnSpc>
            </a:pPr>
            <a:r>
              <a:rPr lang="pt-BR" altLang="pt-BR" sz="1500" i="1" dirty="0">
                <a:solidFill>
                  <a:prstClr val="black"/>
                </a:solidFill>
                <a:hlinkClick r:id="rId3"/>
              </a:rPr>
              <a:t>lfcalabria@gmail.com</a:t>
            </a:r>
            <a:r>
              <a:rPr lang="pt-BR" altLang="pt-BR" sz="1500" i="1" dirty="0">
                <a:solidFill>
                  <a:prstClr val="black"/>
                </a:solidFill>
              </a:rPr>
              <a:t> </a:t>
            </a:r>
          </a:p>
          <a:p>
            <a:pPr defTabSz="914378">
              <a:lnSpc>
                <a:spcPct val="150000"/>
              </a:lnSpc>
            </a:pPr>
            <a:r>
              <a:rPr lang="pt-BR" altLang="pt-BR" sz="1500" i="1" dirty="0">
                <a:solidFill>
                  <a:prstClr val="black"/>
                </a:solidFill>
                <a:hlinkClick r:id="rId4"/>
              </a:rPr>
              <a:t>https://www.linkedin.com/in/lfcalabria</a:t>
            </a:r>
            <a:r>
              <a:rPr lang="pt-BR" altLang="pt-BR" sz="1500" i="1" dirty="0">
                <a:solidFill>
                  <a:prstClr val="black"/>
                </a:solidFill>
              </a:rPr>
              <a:t>/</a:t>
            </a:r>
          </a:p>
        </p:txBody>
      </p:sp>
      <p:sp>
        <p:nvSpPr>
          <p:cNvPr id="10243" name="CaixaDeTexto 5"/>
          <p:cNvSpPr txBox="1">
            <a:spLocks noChangeArrowheads="1"/>
          </p:cNvSpPr>
          <p:nvPr/>
        </p:nvSpPr>
        <p:spPr bwMode="auto">
          <a:xfrm>
            <a:off x="915408" y="106150"/>
            <a:ext cx="368855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378"/>
            <a:r>
              <a:rPr lang="pt-BR" altLang="pt-BR" sz="2800" b="1" i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Quem sou eu?</a:t>
            </a:r>
            <a:endParaRPr lang="pt-BR" altLang="pt-BR" sz="2800" b="1" dirty="0">
              <a:solidFill>
                <a:srgbClr val="002060"/>
              </a:solidFill>
            </a:endParaRPr>
          </a:p>
        </p:txBody>
      </p:sp>
      <p:sp>
        <p:nvSpPr>
          <p:cNvPr id="10244" name="Retângulo 2"/>
          <p:cNvSpPr>
            <a:spLocks noChangeArrowheads="1"/>
          </p:cNvSpPr>
          <p:nvPr/>
        </p:nvSpPr>
        <p:spPr bwMode="auto">
          <a:xfrm>
            <a:off x="4802779" y="2950052"/>
            <a:ext cx="4742027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914378"/>
            <a:r>
              <a:rPr lang="pt-BR" altLang="pt-BR" sz="1800" b="1" i="1" dirty="0">
                <a:solidFill>
                  <a:prstClr val="black"/>
                </a:solidFill>
              </a:rPr>
              <a:t>Prof. </a:t>
            </a:r>
            <a:r>
              <a:rPr lang="pt-BR" altLang="pt-BR" sz="1800" b="1" i="1">
                <a:solidFill>
                  <a:prstClr val="black"/>
                </a:solidFill>
              </a:rPr>
              <a:t>Luiz </a:t>
            </a:r>
            <a:r>
              <a:rPr lang="pt-BR" altLang="pt-BR" sz="1800" b="1" i="1" dirty="0">
                <a:solidFill>
                  <a:prstClr val="black"/>
                </a:solidFill>
              </a:rPr>
              <a:t>Fernando Calábria</a:t>
            </a:r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5259613" y="4434397"/>
            <a:ext cx="270272" cy="270272"/>
          </a:xfrm>
          <a:prstGeom prst="rect">
            <a:avLst/>
          </a:prstGeom>
          <a:noFill/>
          <a:ln>
            <a:noFill/>
          </a:ln>
          <a:effectLst>
            <a:prstShdw prst="shdw17" dist="17961" dir="2700000">
              <a:schemeClr val="accent1">
                <a:gamma/>
                <a:shade val="60000"/>
                <a:invGamma/>
              </a:schemeClr>
            </a:prst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</a:extLst>
        </p:spPr>
      </p:pic>
      <p:pic>
        <p:nvPicPr>
          <p:cNvPr id="10247" name="Picture 9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8959" y="4052600"/>
            <a:ext cx="353575" cy="3599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8" name="Picture 1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93497" y="3716514"/>
            <a:ext cx="371475" cy="3845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tângulo 13">
            <a:extLst>
              <a:ext uri="{FF2B5EF4-FFF2-40B4-BE49-F238E27FC236}">
                <a16:creationId xmlns:a16="http://schemas.microsoft.com/office/drawing/2014/main" id="{8BF2E910-05E7-A424-46BE-F1A3DEB296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146" y="1542991"/>
            <a:ext cx="5760990" cy="144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indent="0" defTabSz="914378"/>
            <a:r>
              <a:rPr lang="pt-BR" sz="11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MBA em Data Science e </a:t>
            </a:r>
            <a:r>
              <a:rPr lang="pt-BR" sz="11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Analytics</a:t>
            </a:r>
            <a:r>
              <a:rPr lang="pt-BR" sz="1100" b="1" dirty="0">
                <a:latin typeface="Verdana" panose="020B0604030504040204" pitchFamily="34" charset="0"/>
                <a:ea typeface="Verdana" panose="020B0604030504040204" pitchFamily="34" charset="0"/>
              </a:rPr>
              <a:t> - USP</a:t>
            </a:r>
            <a:endParaRPr lang="pt-BR" altLang="pt-BR" sz="11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defTabSz="914378"/>
            <a:r>
              <a:rPr lang="pt-BR" sz="11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MBA em Tecnologia para Negócios: Al, Data Science e Big Data- PUCRS</a:t>
            </a:r>
          </a:p>
          <a:p>
            <a:pPr marL="0" indent="0" defTabSz="914378"/>
            <a:r>
              <a:rPr lang="pt-BR" sz="11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MBA em Inteligência de Negócio – </a:t>
            </a:r>
            <a:r>
              <a:rPr lang="pt-BR" sz="11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Estacio</a:t>
            </a:r>
            <a:r>
              <a:rPr lang="pt-BR" sz="11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de Sá</a:t>
            </a:r>
          </a:p>
          <a:p>
            <a:pPr marL="0" indent="0" defTabSz="914378"/>
            <a:r>
              <a:rPr lang="pt-BR" sz="11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Especialização em Inteligência Artificial</a:t>
            </a:r>
            <a:r>
              <a:rPr lang="pt-BR" sz="1100" b="1" dirty="0">
                <a:latin typeface="Verdana" panose="020B0604030504040204" pitchFamily="34" charset="0"/>
                <a:ea typeface="Verdana" panose="020B0604030504040204" pitchFamily="34" charset="0"/>
              </a:rPr>
              <a:t> – IBRATEC</a:t>
            </a:r>
          </a:p>
          <a:p>
            <a:pPr marL="0" indent="0" defTabSz="914378"/>
            <a:r>
              <a:rPr lang="pt-BR" sz="11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Especialização em BIG DATA (CIÊNCIA DE DADOS) - UNYLEA</a:t>
            </a:r>
            <a:endParaRPr lang="pt-BR" sz="11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pPr marL="0" indent="0" defTabSz="914378"/>
            <a:r>
              <a:rPr lang="pt-BR" altLang="pt-BR" sz="1100" b="1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Bacharel em </a:t>
            </a:r>
            <a:r>
              <a:rPr lang="pt-BR" sz="11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 Sistemas de Informação – </a:t>
            </a:r>
            <a:r>
              <a:rPr lang="pt-BR" sz="1100" b="1" i="0" dirty="0" err="1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Estacio</a:t>
            </a:r>
            <a:r>
              <a:rPr lang="pt-BR" sz="11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 de Sá</a:t>
            </a:r>
          </a:p>
          <a:p>
            <a:pPr marL="0" indent="0" defTabSz="914378"/>
            <a:r>
              <a:rPr lang="pt-BR" altLang="pt-BR" sz="11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Tecnólogo em </a:t>
            </a:r>
            <a:r>
              <a:rPr lang="pt-BR" sz="1100" b="1" i="0" dirty="0">
                <a:effectLst/>
                <a:latin typeface="Verdana" panose="020B0604030504040204" pitchFamily="34" charset="0"/>
                <a:ea typeface="Verdana" panose="020B0604030504040204" pitchFamily="34" charset="0"/>
              </a:rPr>
              <a:t>Análise e Desenvolvimento de Sistemas</a:t>
            </a:r>
            <a:r>
              <a:rPr lang="pt-BR" sz="1100" b="1" dirty="0">
                <a:latin typeface="Verdana" panose="020B0604030504040204" pitchFamily="34" charset="0"/>
                <a:ea typeface="Verdana" panose="020B0604030504040204" pitchFamily="34" charset="0"/>
              </a:rPr>
              <a:t> - IBRATEC</a:t>
            </a:r>
            <a:endParaRPr lang="pt-BR" altLang="pt-BR" sz="11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0" indent="0" defTabSz="914378"/>
            <a:r>
              <a:rPr lang="pt-BR" altLang="pt-BR" sz="1100" b="1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Gerente de </a:t>
            </a:r>
            <a:r>
              <a:rPr lang="pt-BR" altLang="pt-BR" sz="1100" b="1" i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Governânça</a:t>
            </a:r>
            <a:r>
              <a:rPr lang="pt-BR" altLang="pt-BR" sz="1100" b="1" i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e Ciência de Dados da </a:t>
            </a:r>
            <a:r>
              <a:rPr lang="pt-BR" altLang="pt-BR" sz="1100" b="1" i="1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Emprel</a:t>
            </a:r>
            <a:endParaRPr lang="pt-BR" altLang="pt-BR" sz="1100" b="1" i="1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14" name="Picture 2" descr="Ícone do Instagram com as cores originais do logotipo">
            <a:extLst>
              <a:ext uri="{FF2B5EF4-FFF2-40B4-BE49-F238E27FC236}">
                <a16:creationId xmlns:a16="http://schemas.microsoft.com/office/drawing/2014/main" id="{A521FF02-3AF4-CFDE-362E-EC0DDE71E7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124" y="3400546"/>
            <a:ext cx="288820" cy="288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Imagem 4" descr="Homem de terno e gravata e óculos&#10;&#10;Descrição gerada automaticamente">
            <a:extLst>
              <a:ext uri="{FF2B5EF4-FFF2-40B4-BE49-F238E27FC236}">
                <a16:creationId xmlns:a16="http://schemas.microsoft.com/office/drawing/2014/main" id="{7F00319A-A758-384C-AC03-8096F79D665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68144" y="788722"/>
            <a:ext cx="1976147" cy="2152619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CaixaDeTexto 5"/>
          <p:cNvSpPr txBox="1">
            <a:spLocks noChangeArrowheads="1"/>
          </p:cNvSpPr>
          <p:nvPr/>
        </p:nvSpPr>
        <p:spPr bwMode="auto">
          <a:xfrm>
            <a:off x="915406" y="106149"/>
            <a:ext cx="69678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pt-BR" altLang="pt-BR" sz="2800" b="1" i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Nosso Curso</a:t>
            </a:r>
            <a:endParaRPr lang="pt-BR" altLang="pt-BR" sz="2800" b="1" dirty="0">
              <a:solidFill>
                <a:srgbClr val="002060"/>
              </a:solidFill>
            </a:endParaRPr>
          </a:p>
        </p:txBody>
      </p:sp>
      <p:graphicFrame>
        <p:nvGraphicFramePr>
          <p:cNvPr id="11" name="CaixaDeTexto 11">
            <a:extLst>
              <a:ext uri="{FF2B5EF4-FFF2-40B4-BE49-F238E27FC236}">
                <a16:creationId xmlns:a16="http://schemas.microsoft.com/office/drawing/2014/main" id="{3938345D-1D71-3BF3-3D7A-FB7618EB15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003769"/>
              </p:ext>
            </p:extLst>
          </p:nvPr>
        </p:nvGraphicFramePr>
        <p:xfrm>
          <a:off x="367146" y="826123"/>
          <a:ext cx="8430490" cy="3364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9907825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CaixaDeTexto 5"/>
          <p:cNvSpPr txBox="1">
            <a:spLocks noChangeArrowheads="1"/>
          </p:cNvSpPr>
          <p:nvPr/>
        </p:nvSpPr>
        <p:spPr bwMode="auto">
          <a:xfrm>
            <a:off x="915406" y="106149"/>
            <a:ext cx="696782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pt-BR" altLang="pt-BR" sz="2800" b="1" i="1" dirty="0">
                <a:solidFill>
                  <a:srgbClr val="00206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Neste Módulo</a:t>
            </a:r>
            <a:endParaRPr lang="pt-BR" altLang="pt-BR" sz="2800" b="1" dirty="0">
              <a:solidFill>
                <a:srgbClr val="002060"/>
              </a:solidFill>
            </a:endParaRPr>
          </a:p>
        </p:txBody>
      </p:sp>
      <p:graphicFrame>
        <p:nvGraphicFramePr>
          <p:cNvPr id="11" name="CaixaDeTexto 11">
            <a:extLst>
              <a:ext uri="{FF2B5EF4-FFF2-40B4-BE49-F238E27FC236}">
                <a16:creationId xmlns:a16="http://schemas.microsoft.com/office/drawing/2014/main" id="{3938345D-1D71-3BF3-3D7A-FB7618EB15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8890575"/>
              </p:ext>
            </p:extLst>
          </p:nvPr>
        </p:nvGraphicFramePr>
        <p:xfrm>
          <a:off x="367146" y="826123"/>
          <a:ext cx="8321800" cy="33648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732019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Copo de Leite">
      <a:fillStyleLst>
        <a:solidFill>
          <a:schemeClr val="phClr"/>
        </a:solidFill>
        <a:gradFill rotWithShape="1">
          <a:gsLst>
            <a:gs pos="0">
              <a:schemeClr val="phClr">
                <a:tint val="15000"/>
                <a:satMod val="250000"/>
              </a:schemeClr>
            </a:gs>
            <a:gs pos="49000">
              <a:schemeClr val="phClr">
                <a:tint val="50000"/>
                <a:satMod val="200000"/>
              </a:schemeClr>
            </a:gs>
            <a:gs pos="49100">
              <a:schemeClr val="phClr">
                <a:tint val="64000"/>
                <a:satMod val="160000"/>
              </a:schemeClr>
            </a:gs>
            <a:gs pos="92000">
              <a:schemeClr val="phClr">
                <a:tint val="50000"/>
                <a:satMod val="200000"/>
              </a:schemeClr>
            </a:gs>
            <a:gs pos="100000">
              <a:schemeClr val="phClr">
                <a:tint val="43000"/>
                <a:satMod val="1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4000"/>
              </a:schemeClr>
            </a:gs>
            <a:gs pos="49000">
              <a:schemeClr val="phClr">
                <a:tint val="96000"/>
                <a:shade val="84000"/>
                <a:satMod val="110000"/>
              </a:schemeClr>
            </a:gs>
            <a:gs pos="49100">
              <a:schemeClr val="phClr">
                <a:shade val="55000"/>
                <a:satMod val="150000"/>
              </a:schemeClr>
            </a:gs>
            <a:gs pos="92000">
              <a:schemeClr val="phClr">
                <a:tint val="98000"/>
                <a:shade val="90000"/>
                <a:satMod val="128000"/>
              </a:schemeClr>
            </a:gs>
            <a:gs pos="100000">
              <a:schemeClr val="phClr">
                <a:tint val="90000"/>
                <a:shade val="97000"/>
                <a:satMod val="128000"/>
              </a:schemeClr>
            </a:gs>
          </a:gsLst>
          <a:lin ang="5400000" scaled="1"/>
        </a:gradFill>
      </a:fillStyleLst>
      <a:lnStyleLst>
        <a:ln w="11430" cap="flat" cmpd="sng" algn="ctr">
          <a:solidFill>
            <a:schemeClr val="phClr"/>
          </a:solidFill>
          <a:prstDash val="solid"/>
        </a:ln>
        <a:ln w="40000" cap="flat" cmpd="sng" algn="ctr">
          <a:solidFill>
            <a:schemeClr val="phClr"/>
          </a:solidFill>
          <a:prstDash val="solid"/>
        </a:ln>
        <a:ln w="31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chemeClr val="phClr">
                <a:shade val="30000"/>
                <a:satMod val="150000"/>
                <a:alpha val="38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</a:effectStyle>
        <a:effectStyle>
          <a:effectLst>
            <a:outerShdw blurRad="39000" dist="25400" dir="5400000" rotWithShape="0">
              <a:schemeClr val="phClr">
                <a:shade val="33000"/>
                <a:alpha val="83000"/>
              </a:schemeClr>
            </a:outerShdw>
          </a:effectLst>
          <a:scene3d>
            <a:camera prst="orthographicFront" fov="0">
              <a:rot lat="0" lon="0" rev="0"/>
            </a:camera>
            <a:lightRig rig="contrasting" dir="t">
              <a:rot lat="0" lon="0" rev="1500000"/>
            </a:lightRig>
          </a:scene3d>
          <a:sp3d extrusionH="127000" prstMaterial="powder">
            <a:bevelT w="50800" h="635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17921</TotalTime>
  <Words>217</Words>
  <Application>Microsoft Office PowerPoint</Application>
  <PresentationFormat>Apresentação na tela (16:9)</PresentationFormat>
  <Paragraphs>36</Paragraphs>
  <Slides>4</Slides>
  <Notes>4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10</vt:i4>
      </vt:variant>
      <vt:variant>
        <vt:lpstr>Títulos de slides</vt:lpstr>
      </vt:variant>
      <vt:variant>
        <vt:i4>4</vt:i4>
      </vt:variant>
    </vt:vector>
  </HeadingPairs>
  <TitlesOfParts>
    <vt:vector size="17" baseType="lpstr">
      <vt:lpstr>Verdana</vt:lpstr>
      <vt:lpstr>Arial</vt:lpstr>
      <vt:lpstr>Calibri</vt:lpstr>
      <vt:lpstr>Personalizar design</vt:lpstr>
      <vt:lpstr>1_Personalizar design</vt:lpstr>
      <vt:lpstr>2_Personalizar design</vt:lpstr>
      <vt:lpstr>3_Personalizar design</vt:lpstr>
      <vt:lpstr>4_Personalizar design</vt:lpstr>
      <vt:lpstr>5_Personalizar design</vt:lpstr>
      <vt:lpstr>6_Personalizar design</vt:lpstr>
      <vt:lpstr>7_Personalizar design</vt:lpstr>
      <vt:lpstr>8_Personalizar design</vt:lpstr>
      <vt:lpstr>9_Personalizar design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>Curso_Lógica - TREINA RECIFE</dc:subject>
  <dc:creator>Rogerio Aguiar</dc:creator>
  <cp:keywords>Treina Recife</cp:keywords>
  <cp:lastModifiedBy>Fernando Calabria</cp:lastModifiedBy>
  <cp:revision>18</cp:revision>
  <cp:lastPrinted>2023-04-24T16:47:04Z</cp:lastPrinted>
  <dcterms:created xsi:type="dcterms:W3CDTF">2020-01-19T22:21:58Z</dcterms:created>
  <dcterms:modified xsi:type="dcterms:W3CDTF">2025-04-06T14:15:03Z</dcterms:modified>
</cp:coreProperties>
</file>